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_rels/presentation.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media/media13.mp3" ContentType="application/vnd.sun.star.media"/>
  <Override PartName="/ppt/media/media9.MP3" ContentType="application/vnd.sun.star.media"/>
  <Override PartName="/ppt/media/media3.mp3" ContentType="application/vnd.sun.star.media"/>
  <Override PartName="/ppt/media/image18.png" ContentType="image/png"/>
  <Override PartName="/ppt/media/image20.png" ContentType="image/png"/>
  <Override PartName="/ppt/media/image12.png" ContentType="image/png"/>
  <Override PartName="/ppt/media/media11.MP3" ContentType="application/vnd.sun.star.media"/>
  <Override PartName="/ppt/media/image10.png" ContentType="image/png"/>
  <Override PartName="/ppt/media/media1.MP3" ContentType="application/vnd.sun.star.media"/>
  <Override PartName="/ppt/media/image8.png" ContentType="image/png"/>
  <Override PartName="/ppt/media/media7.mp3" ContentType="application/vnd.sun.star.media"/>
  <Override PartName="/ppt/media/media17.mp3" ContentType="application/vnd.sun.star.media"/>
  <Override PartName="/ppt/media/image24.png" ContentType="image/png"/>
  <Override PartName="/ppt/media/media25.mp3" ContentType="application/vnd.sun.star.media"/>
  <Override PartName="/ppt/media/media23.mp3" ContentType="application/vnd.sun.star.media"/>
  <Override PartName="/ppt/media/image14.png" ContentType="image/png"/>
  <Override PartName="/ppt/media/image26.png" ContentType="image/png"/>
  <Override PartName="/ppt/media/media21.mp3" ContentType="application/vnd.sun.star.media"/>
  <Override PartName="/ppt/media/media19.mp3" ContentType="application/vnd.sun.star.media"/>
  <Override PartName="/ppt/media/image16.png" ContentType="image/png"/>
  <Override PartName="/ppt/media/image22.png" ContentType="image/png"/>
  <Override PartName="/ppt/media/media15.mp3" ContentType="application/vnd.sun.star.media"/>
  <Override PartName="/ppt/media/media5.mp3" ContentType="application/vnd.sun.star.media"/>
  <Override PartName="/ppt/media/image2.png" ContentType="image/png"/>
  <Override PartName="/ppt/media/image4.png" ContentType="image/png"/>
  <Override PartName="/ppt/media/image6.png" ContentType="image/png"/>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4.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5.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21.xml.rels" ContentType="application/vnd.openxmlformats-package.relationships+xml"/>
  <Override PartName="/ppt/slides/_rels/slide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
</Relationships>
</file>

<file path=ppt/media/image10.png>
</file>

<file path=ppt/media/image12.png>
</file>

<file path=ppt/media/image14.png>
</file>

<file path=ppt/media/image16.png>
</file>

<file path=ppt/media/image18.png>
</file>

<file path=ppt/media/image2.png>
</file>

<file path=ppt/media/image20.png>
</file>

<file path=ppt/media/image22.png>
</file>

<file path=ppt/media/image24.png>
</file>

<file path=ppt/media/image26.png>
</file>

<file path=ppt/media/image4.png>
</file>

<file path=ppt/media/image6.png>
</file>

<file path=ppt/media/image8.png>
</file>

<file path=ppt/media/media1.MP3>
</file>

<file path=ppt/media/media11.MP3>
</file>

<file path=ppt/media/media13.mp3>
</file>

<file path=ppt/media/media15.mp3>
</file>

<file path=ppt/media/media17.mp3>
</file>

<file path=ppt/media/media19.mp3>
</file>

<file path=ppt/media/media21.mp3>
</file>

<file path=ppt/media/media23.mp3>
</file>

<file path=ppt/media/media25.mp3>
</file>

<file path=ppt/media/media3.mp3>
</file>

<file path=ppt/media/media5.mp3>
</file>

<file path=ppt/media/media7.mp3>
</file>

<file path=ppt/media/media9.MP3>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31" name="PlaceHolder 2"/>
          <p:cNvSpPr>
            <a:spLocks noGrp="1"/>
          </p:cNvSpPr>
          <p:nvPr>
            <p:ph type="body"/>
          </p:nvPr>
        </p:nvSpPr>
        <p:spPr>
          <a:xfrm>
            <a:off x="823680" y="2643120"/>
            <a:ext cx="47757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32" name="PlaceHolder 3"/>
          <p:cNvSpPr>
            <a:spLocks noGrp="1"/>
          </p:cNvSpPr>
          <p:nvPr>
            <p:ph type="body"/>
          </p:nvPr>
        </p:nvSpPr>
        <p:spPr>
          <a:xfrm>
            <a:off x="823680" y="3279600"/>
            <a:ext cx="477576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34" name="PlaceHolder 2"/>
          <p:cNvSpPr>
            <a:spLocks noGrp="1"/>
          </p:cNvSpPr>
          <p:nvPr>
            <p:ph type="body"/>
          </p:nvPr>
        </p:nvSpPr>
        <p:spPr>
          <a:xfrm>
            <a:off x="82368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35" name="PlaceHolder 3"/>
          <p:cNvSpPr>
            <a:spLocks noGrp="1"/>
          </p:cNvSpPr>
          <p:nvPr>
            <p:ph type="body"/>
          </p:nvPr>
        </p:nvSpPr>
        <p:spPr>
          <a:xfrm>
            <a:off x="327096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36" name="PlaceHolder 4"/>
          <p:cNvSpPr>
            <a:spLocks noGrp="1"/>
          </p:cNvSpPr>
          <p:nvPr>
            <p:ph type="body"/>
          </p:nvPr>
        </p:nvSpPr>
        <p:spPr>
          <a:xfrm>
            <a:off x="82368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37" name="PlaceHolder 5"/>
          <p:cNvSpPr>
            <a:spLocks noGrp="1"/>
          </p:cNvSpPr>
          <p:nvPr>
            <p:ph type="body"/>
          </p:nvPr>
        </p:nvSpPr>
        <p:spPr>
          <a:xfrm>
            <a:off x="327096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39" name="PlaceHolder 2"/>
          <p:cNvSpPr>
            <a:spLocks noGrp="1"/>
          </p:cNvSpPr>
          <p:nvPr>
            <p:ph type="body"/>
          </p:nvPr>
        </p:nvSpPr>
        <p:spPr>
          <a:xfrm>
            <a:off x="823680" y="264312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40" name="PlaceHolder 3"/>
          <p:cNvSpPr>
            <a:spLocks noGrp="1"/>
          </p:cNvSpPr>
          <p:nvPr>
            <p:ph type="body"/>
          </p:nvPr>
        </p:nvSpPr>
        <p:spPr>
          <a:xfrm>
            <a:off x="2438640" y="264312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41" name="PlaceHolder 4"/>
          <p:cNvSpPr>
            <a:spLocks noGrp="1"/>
          </p:cNvSpPr>
          <p:nvPr>
            <p:ph type="body"/>
          </p:nvPr>
        </p:nvSpPr>
        <p:spPr>
          <a:xfrm>
            <a:off x="4053240" y="264312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42" name="PlaceHolder 5"/>
          <p:cNvSpPr>
            <a:spLocks noGrp="1"/>
          </p:cNvSpPr>
          <p:nvPr>
            <p:ph type="body"/>
          </p:nvPr>
        </p:nvSpPr>
        <p:spPr>
          <a:xfrm>
            <a:off x="823680" y="327960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43" name="PlaceHolder 6"/>
          <p:cNvSpPr>
            <a:spLocks noGrp="1"/>
          </p:cNvSpPr>
          <p:nvPr>
            <p:ph type="body"/>
          </p:nvPr>
        </p:nvSpPr>
        <p:spPr>
          <a:xfrm>
            <a:off x="2438640" y="327960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44" name="PlaceHolder 7"/>
          <p:cNvSpPr>
            <a:spLocks noGrp="1"/>
          </p:cNvSpPr>
          <p:nvPr>
            <p:ph type="body"/>
          </p:nvPr>
        </p:nvSpPr>
        <p:spPr>
          <a:xfrm>
            <a:off x="4053240" y="327960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7"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8" name="PlaceHolder 2"/>
          <p:cNvSpPr>
            <a:spLocks noGrp="1"/>
          </p:cNvSpPr>
          <p:nvPr>
            <p:ph type="subTitle"/>
          </p:nvPr>
        </p:nvSpPr>
        <p:spPr>
          <a:xfrm>
            <a:off x="823680" y="2643120"/>
            <a:ext cx="4775760" cy="121860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70" name="PlaceHolder 2"/>
          <p:cNvSpPr>
            <a:spLocks noGrp="1"/>
          </p:cNvSpPr>
          <p:nvPr>
            <p:ph type="body"/>
          </p:nvPr>
        </p:nvSpPr>
        <p:spPr>
          <a:xfrm>
            <a:off x="823680" y="2643120"/>
            <a:ext cx="4775760" cy="1218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72" name="PlaceHolder 2"/>
          <p:cNvSpPr>
            <a:spLocks noGrp="1"/>
          </p:cNvSpPr>
          <p:nvPr>
            <p:ph type="body"/>
          </p:nvPr>
        </p:nvSpPr>
        <p:spPr>
          <a:xfrm>
            <a:off x="82368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
        <p:nvSpPr>
          <p:cNvPr id="73" name="PlaceHolder 3"/>
          <p:cNvSpPr>
            <a:spLocks noGrp="1"/>
          </p:cNvSpPr>
          <p:nvPr>
            <p:ph type="body"/>
          </p:nvPr>
        </p:nvSpPr>
        <p:spPr>
          <a:xfrm>
            <a:off x="327096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4"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5" name="PlaceHolder 1"/>
          <p:cNvSpPr>
            <a:spLocks noGrp="1"/>
          </p:cNvSpPr>
          <p:nvPr>
            <p:ph type="subTitle"/>
          </p:nvPr>
        </p:nvSpPr>
        <p:spPr>
          <a:xfrm>
            <a:off x="823680" y="1284840"/>
            <a:ext cx="4775760" cy="60289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77" name="PlaceHolder 2"/>
          <p:cNvSpPr>
            <a:spLocks noGrp="1"/>
          </p:cNvSpPr>
          <p:nvPr>
            <p:ph type="body"/>
          </p:nvPr>
        </p:nvSpPr>
        <p:spPr>
          <a:xfrm>
            <a:off x="82368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78" name="PlaceHolder 3"/>
          <p:cNvSpPr>
            <a:spLocks noGrp="1"/>
          </p:cNvSpPr>
          <p:nvPr>
            <p:ph type="body"/>
          </p:nvPr>
        </p:nvSpPr>
        <p:spPr>
          <a:xfrm>
            <a:off x="327096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
        <p:nvSpPr>
          <p:cNvPr id="79" name="PlaceHolder 4"/>
          <p:cNvSpPr>
            <a:spLocks noGrp="1"/>
          </p:cNvSpPr>
          <p:nvPr>
            <p:ph type="body"/>
          </p:nvPr>
        </p:nvSpPr>
        <p:spPr>
          <a:xfrm>
            <a:off x="82368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0" name="PlaceHolder 2"/>
          <p:cNvSpPr>
            <a:spLocks noGrp="1"/>
          </p:cNvSpPr>
          <p:nvPr>
            <p:ph type="subTitle"/>
          </p:nvPr>
        </p:nvSpPr>
        <p:spPr>
          <a:xfrm>
            <a:off x="823680" y="2643120"/>
            <a:ext cx="4775760" cy="121860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81" name="PlaceHolder 2"/>
          <p:cNvSpPr>
            <a:spLocks noGrp="1"/>
          </p:cNvSpPr>
          <p:nvPr>
            <p:ph type="body"/>
          </p:nvPr>
        </p:nvSpPr>
        <p:spPr>
          <a:xfrm>
            <a:off x="82368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
        <p:nvSpPr>
          <p:cNvPr id="82" name="PlaceHolder 3"/>
          <p:cNvSpPr>
            <a:spLocks noGrp="1"/>
          </p:cNvSpPr>
          <p:nvPr>
            <p:ph type="body"/>
          </p:nvPr>
        </p:nvSpPr>
        <p:spPr>
          <a:xfrm>
            <a:off x="327096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83" name="PlaceHolder 4"/>
          <p:cNvSpPr>
            <a:spLocks noGrp="1"/>
          </p:cNvSpPr>
          <p:nvPr>
            <p:ph type="body"/>
          </p:nvPr>
        </p:nvSpPr>
        <p:spPr>
          <a:xfrm>
            <a:off x="327096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85" name="PlaceHolder 2"/>
          <p:cNvSpPr>
            <a:spLocks noGrp="1"/>
          </p:cNvSpPr>
          <p:nvPr>
            <p:ph type="body"/>
          </p:nvPr>
        </p:nvSpPr>
        <p:spPr>
          <a:xfrm>
            <a:off x="82368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86" name="PlaceHolder 3"/>
          <p:cNvSpPr>
            <a:spLocks noGrp="1"/>
          </p:cNvSpPr>
          <p:nvPr>
            <p:ph type="body"/>
          </p:nvPr>
        </p:nvSpPr>
        <p:spPr>
          <a:xfrm>
            <a:off x="327096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87" name="PlaceHolder 4"/>
          <p:cNvSpPr>
            <a:spLocks noGrp="1"/>
          </p:cNvSpPr>
          <p:nvPr>
            <p:ph type="body"/>
          </p:nvPr>
        </p:nvSpPr>
        <p:spPr>
          <a:xfrm>
            <a:off x="823680" y="3279600"/>
            <a:ext cx="477576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89" name="PlaceHolder 2"/>
          <p:cNvSpPr>
            <a:spLocks noGrp="1"/>
          </p:cNvSpPr>
          <p:nvPr>
            <p:ph type="body"/>
          </p:nvPr>
        </p:nvSpPr>
        <p:spPr>
          <a:xfrm>
            <a:off x="823680" y="2643120"/>
            <a:ext cx="47757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90" name="PlaceHolder 3"/>
          <p:cNvSpPr>
            <a:spLocks noGrp="1"/>
          </p:cNvSpPr>
          <p:nvPr>
            <p:ph type="body"/>
          </p:nvPr>
        </p:nvSpPr>
        <p:spPr>
          <a:xfrm>
            <a:off x="823680" y="3279600"/>
            <a:ext cx="477576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92" name="PlaceHolder 2"/>
          <p:cNvSpPr>
            <a:spLocks noGrp="1"/>
          </p:cNvSpPr>
          <p:nvPr>
            <p:ph type="body"/>
          </p:nvPr>
        </p:nvSpPr>
        <p:spPr>
          <a:xfrm>
            <a:off x="82368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93" name="PlaceHolder 3"/>
          <p:cNvSpPr>
            <a:spLocks noGrp="1"/>
          </p:cNvSpPr>
          <p:nvPr>
            <p:ph type="body"/>
          </p:nvPr>
        </p:nvSpPr>
        <p:spPr>
          <a:xfrm>
            <a:off x="327096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94" name="PlaceHolder 4"/>
          <p:cNvSpPr>
            <a:spLocks noGrp="1"/>
          </p:cNvSpPr>
          <p:nvPr>
            <p:ph type="body"/>
          </p:nvPr>
        </p:nvSpPr>
        <p:spPr>
          <a:xfrm>
            <a:off x="82368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95" name="PlaceHolder 5"/>
          <p:cNvSpPr>
            <a:spLocks noGrp="1"/>
          </p:cNvSpPr>
          <p:nvPr>
            <p:ph type="body"/>
          </p:nvPr>
        </p:nvSpPr>
        <p:spPr>
          <a:xfrm>
            <a:off x="327096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97" name="PlaceHolder 2"/>
          <p:cNvSpPr>
            <a:spLocks noGrp="1"/>
          </p:cNvSpPr>
          <p:nvPr>
            <p:ph type="body"/>
          </p:nvPr>
        </p:nvSpPr>
        <p:spPr>
          <a:xfrm>
            <a:off x="823680" y="264312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98" name="PlaceHolder 3"/>
          <p:cNvSpPr>
            <a:spLocks noGrp="1"/>
          </p:cNvSpPr>
          <p:nvPr>
            <p:ph type="body"/>
          </p:nvPr>
        </p:nvSpPr>
        <p:spPr>
          <a:xfrm>
            <a:off x="2438640" y="264312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99" name="PlaceHolder 4"/>
          <p:cNvSpPr>
            <a:spLocks noGrp="1"/>
          </p:cNvSpPr>
          <p:nvPr>
            <p:ph type="body"/>
          </p:nvPr>
        </p:nvSpPr>
        <p:spPr>
          <a:xfrm>
            <a:off x="4053240" y="264312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00" name="PlaceHolder 5"/>
          <p:cNvSpPr>
            <a:spLocks noGrp="1"/>
          </p:cNvSpPr>
          <p:nvPr>
            <p:ph type="body"/>
          </p:nvPr>
        </p:nvSpPr>
        <p:spPr>
          <a:xfrm>
            <a:off x="823680" y="327960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01" name="PlaceHolder 6"/>
          <p:cNvSpPr>
            <a:spLocks noGrp="1"/>
          </p:cNvSpPr>
          <p:nvPr>
            <p:ph type="body"/>
          </p:nvPr>
        </p:nvSpPr>
        <p:spPr>
          <a:xfrm>
            <a:off x="2438640" y="327960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02" name="PlaceHolder 7"/>
          <p:cNvSpPr>
            <a:spLocks noGrp="1"/>
          </p:cNvSpPr>
          <p:nvPr>
            <p:ph type="body"/>
          </p:nvPr>
        </p:nvSpPr>
        <p:spPr>
          <a:xfrm>
            <a:off x="4053240" y="327960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9"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10" name="PlaceHolder 2"/>
          <p:cNvSpPr>
            <a:spLocks noGrp="1"/>
          </p:cNvSpPr>
          <p:nvPr>
            <p:ph type="subTitle"/>
          </p:nvPr>
        </p:nvSpPr>
        <p:spPr>
          <a:xfrm>
            <a:off x="823680" y="2643120"/>
            <a:ext cx="4775760" cy="121860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12" name="PlaceHolder 2"/>
          <p:cNvSpPr>
            <a:spLocks noGrp="1"/>
          </p:cNvSpPr>
          <p:nvPr>
            <p:ph type="body"/>
          </p:nvPr>
        </p:nvSpPr>
        <p:spPr>
          <a:xfrm>
            <a:off x="823680" y="2643120"/>
            <a:ext cx="4775760" cy="1218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14" name="PlaceHolder 2"/>
          <p:cNvSpPr>
            <a:spLocks noGrp="1"/>
          </p:cNvSpPr>
          <p:nvPr>
            <p:ph type="body"/>
          </p:nvPr>
        </p:nvSpPr>
        <p:spPr>
          <a:xfrm>
            <a:off x="82368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
        <p:nvSpPr>
          <p:cNvPr id="115" name="PlaceHolder 3"/>
          <p:cNvSpPr>
            <a:spLocks noGrp="1"/>
          </p:cNvSpPr>
          <p:nvPr>
            <p:ph type="body"/>
          </p:nvPr>
        </p:nvSpPr>
        <p:spPr>
          <a:xfrm>
            <a:off x="327096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6"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2" name="PlaceHolder 2"/>
          <p:cNvSpPr>
            <a:spLocks noGrp="1"/>
          </p:cNvSpPr>
          <p:nvPr>
            <p:ph type="body"/>
          </p:nvPr>
        </p:nvSpPr>
        <p:spPr>
          <a:xfrm>
            <a:off x="823680" y="2643120"/>
            <a:ext cx="4775760" cy="1218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7" name="PlaceHolder 1"/>
          <p:cNvSpPr>
            <a:spLocks noGrp="1"/>
          </p:cNvSpPr>
          <p:nvPr>
            <p:ph type="subTitle"/>
          </p:nvPr>
        </p:nvSpPr>
        <p:spPr>
          <a:xfrm>
            <a:off x="823680" y="1284840"/>
            <a:ext cx="4775760" cy="60289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19" name="PlaceHolder 2"/>
          <p:cNvSpPr>
            <a:spLocks noGrp="1"/>
          </p:cNvSpPr>
          <p:nvPr>
            <p:ph type="body"/>
          </p:nvPr>
        </p:nvSpPr>
        <p:spPr>
          <a:xfrm>
            <a:off x="82368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20" name="PlaceHolder 3"/>
          <p:cNvSpPr>
            <a:spLocks noGrp="1"/>
          </p:cNvSpPr>
          <p:nvPr>
            <p:ph type="body"/>
          </p:nvPr>
        </p:nvSpPr>
        <p:spPr>
          <a:xfrm>
            <a:off x="327096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
        <p:nvSpPr>
          <p:cNvPr id="121" name="PlaceHolder 4"/>
          <p:cNvSpPr>
            <a:spLocks noGrp="1"/>
          </p:cNvSpPr>
          <p:nvPr>
            <p:ph type="body"/>
          </p:nvPr>
        </p:nvSpPr>
        <p:spPr>
          <a:xfrm>
            <a:off x="82368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23" name="PlaceHolder 2"/>
          <p:cNvSpPr>
            <a:spLocks noGrp="1"/>
          </p:cNvSpPr>
          <p:nvPr>
            <p:ph type="body"/>
          </p:nvPr>
        </p:nvSpPr>
        <p:spPr>
          <a:xfrm>
            <a:off x="82368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
        <p:nvSpPr>
          <p:cNvPr id="124" name="PlaceHolder 3"/>
          <p:cNvSpPr>
            <a:spLocks noGrp="1"/>
          </p:cNvSpPr>
          <p:nvPr>
            <p:ph type="body"/>
          </p:nvPr>
        </p:nvSpPr>
        <p:spPr>
          <a:xfrm>
            <a:off x="327096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25" name="PlaceHolder 4"/>
          <p:cNvSpPr>
            <a:spLocks noGrp="1"/>
          </p:cNvSpPr>
          <p:nvPr>
            <p:ph type="body"/>
          </p:nvPr>
        </p:nvSpPr>
        <p:spPr>
          <a:xfrm>
            <a:off x="327096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27" name="PlaceHolder 2"/>
          <p:cNvSpPr>
            <a:spLocks noGrp="1"/>
          </p:cNvSpPr>
          <p:nvPr>
            <p:ph type="body"/>
          </p:nvPr>
        </p:nvSpPr>
        <p:spPr>
          <a:xfrm>
            <a:off x="82368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28" name="PlaceHolder 3"/>
          <p:cNvSpPr>
            <a:spLocks noGrp="1"/>
          </p:cNvSpPr>
          <p:nvPr>
            <p:ph type="body"/>
          </p:nvPr>
        </p:nvSpPr>
        <p:spPr>
          <a:xfrm>
            <a:off x="327096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29" name="PlaceHolder 4"/>
          <p:cNvSpPr>
            <a:spLocks noGrp="1"/>
          </p:cNvSpPr>
          <p:nvPr>
            <p:ph type="body"/>
          </p:nvPr>
        </p:nvSpPr>
        <p:spPr>
          <a:xfrm>
            <a:off x="823680" y="3279600"/>
            <a:ext cx="477576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31" name="PlaceHolder 2"/>
          <p:cNvSpPr>
            <a:spLocks noGrp="1"/>
          </p:cNvSpPr>
          <p:nvPr>
            <p:ph type="body"/>
          </p:nvPr>
        </p:nvSpPr>
        <p:spPr>
          <a:xfrm>
            <a:off x="823680" y="2643120"/>
            <a:ext cx="47757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32" name="PlaceHolder 3"/>
          <p:cNvSpPr>
            <a:spLocks noGrp="1"/>
          </p:cNvSpPr>
          <p:nvPr>
            <p:ph type="body"/>
          </p:nvPr>
        </p:nvSpPr>
        <p:spPr>
          <a:xfrm>
            <a:off x="823680" y="3279600"/>
            <a:ext cx="477576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34" name="PlaceHolder 2"/>
          <p:cNvSpPr>
            <a:spLocks noGrp="1"/>
          </p:cNvSpPr>
          <p:nvPr>
            <p:ph type="body"/>
          </p:nvPr>
        </p:nvSpPr>
        <p:spPr>
          <a:xfrm>
            <a:off x="82368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35" name="PlaceHolder 3"/>
          <p:cNvSpPr>
            <a:spLocks noGrp="1"/>
          </p:cNvSpPr>
          <p:nvPr>
            <p:ph type="body"/>
          </p:nvPr>
        </p:nvSpPr>
        <p:spPr>
          <a:xfrm>
            <a:off x="327096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36" name="PlaceHolder 4"/>
          <p:cNvSpPr>
            <a:spLocks noGrp="1"/>
          </p:cNvSpPr>
          <p:nvPr>
            <p:ph type="body"/>
          </p:nvPr>
        </p:nvSpPr>
        <p:spPr>
          <a:xfrm>
            <a:off x="82368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37" name="PlaceHolder 5"/>
          <p:cNvSpPr>
            <a:spLocks noGrp="1"/>
          </p:cNvSpPr>
          <p:nvPr>
            <p:ph type="body"/>
          </p:nvPr>
        </p:nvSpPr>
        <p:spPr>
          <a:xfrm>
            <a:off x="327096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39" name="PlaceHolder 2"/>
          <p:cNvSpPr>
            <a:spLocks noGrp="1"/>
          </p:cNvSpPr>
          <p:nvPr>
            <p:ph type="body"/>
          </p:nvPr>
        </p:nvSpPr>
        <p:spPr>
          <a:xfrm>
            <a:off x="823680" y="264312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40" name="PlaceHolder 3"/>
          <p:cNvSpPr>
            <a:spLocks noGrp="1"/>
          </p:cNvSpPr>
          <p:nvPr>
            <p:ph type="body"/>
          </p:nvPr>
        </p:nvSpPr>
        <p:spPr>
          <a:xfrm>
            <a:off x="2438640" y="264312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41" name="PlaceHolder 4"/>
          <p:cNvSpPr>
            <a:spLocks noGrp="1"/>
          </p:cNvSpPr>
          <p:nvPr>
            <p:ph type="body"/>
          </p:nvPr>
        </p:nvSpPr>
        <p:spPr>
          <a:xfrm>
            <a:off x="4053240" y="264312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42" name="PlaceHolder 5"/>
          <p:cNvSpPr>
            <a:spLocks noGrp="1"/>
          </p:cNvSpPr>
          <p:nvPr>
            <p:ph type="body"/>
          </p:nvPr>
        </p:nvSpPr>
        <p:spPr>
          <a:xfrm>
            <a:off x="823680" y="327960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43" name="PlaceHolder 6"/>
          <p:cNvSpPr>
            <a:spLocks noGrp="1"/>
          </p:cNvSpPr>
          <p:nvPr>
            <p:ph type="body"/>
          </p:nvPr>
        </p:nvSpPr>
        <p:spPr>
          <a:xfrm>
            <a:off x="2438640" y="327960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144" name="PlaceHolder 7"/>
          <p:cNvSpPr>
            <a:spLocks noGrp="1"/>
          </p:cNvSpPr>
          <p:nvPr>
            <p:ph type="body"/>
          </p:nvPr>
        </p:nvSpPr>
        <p:spPr>
          <a:xfrm>
            <a:off x="4053240" y="3279600"/>
            <a:ext cx="153756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4" name="PlaceHolder 2"/>
          <p:cNvSpPr>
            <a:spLocks noGrp="1"/>
          </p:cNvSpPr>
          <p:nvPr>
            <p:ph type="body"/>
          </p:nvPr>
        </p:nvSpPr>
        <p:spPr>
          <a:xfrm>
            <a:off x="82368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
        <p:nvSpPr>
          <p:cNvPr id="15" name="PlaceHolder 3"/>
          <p:cNvSpPr>
            <a:spLocks noGrp="1"/>
          </p:cNvSpPr>
          <p:nvPr>
            <p:ph type="body"/>
          </p:nvPr>
        </p:nvSpPr>
        <p:spPr>
          <a:xfrm>
            <a:off x="327096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 name="PlaceHolder 1"/>
          <p:cNvSpPr>
            <a:spLocks noGrp="1"/>
          </p:cNvSpPr>
          <p:nvPr>
            <p:ph type="subTitle"/>
          </p:nvPr>
        </p:nvSpPr>
        <p:spPr>
          <a:xfrm>
            <a:off x="823680" y="1284840"/>
            <a:ext cx="4775760" cy="60289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9" name="PlaceHolder 2"/>
          <p:cNvSpPr>
            <a:spLocks noGrp="1"/>
          </p:cNvSpPr>
          <p:nvPr>
            <p:ph type="body"/>
          </p:nvPr>
        </p:nvSpPr>
        <p:spPr>
          <a:xfrm>
            <a:off x="82368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20" name="PlaceHolder 3"/>
          <p:cNvSpPr>
            <a:spLocks noGrp="1"/>
          </p:cNvSpPr>
          <p:nvPr>
            <p:ph type="body"/>
          </p:nvPr>
        </p:nvSpPr>
        <p:spPr>
          <a:xfrm>
            <a:off x="327096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
        <p:nvSpPr>
          <p:cNvPr id="21" name="PlaceHolder 4"/>
          <p:cNvSpPr>
            <a:spLocks noGrp="1"/>
          </p:cNvSpPr>
          <p:nvPr>
            <p:ph type="body"/>
          </p:nvPr>
        </p:nvSpPr>
        <p:spPr>
          <a:xfrm>
            <a:off x="82368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3" name="PlaceHolder 2"/>
          <p:cNvSpPr>
            <a:spLocks noGrp="1"/>
          </p:cNvSpPr>
          <p:nvPr>
            <p:ph type="body"/>
          </p:nvPr>
        </p:nvSpPr>
        <p:spPr>
          <a:xfrm>
            <a:off x="823680" y="2643120"/>
            <a:ext cx="2330280" cy="1218600"/>
          </a:xfrm>
          <a:prstGeom prst="rect">
            <a:avLst/>
          </a:prstGeom>
        </p:spPr>
        <p:txBody>
          <a:bodyPr lIns="0" rIns="0" tIns="0" bIns="0">
            <a:normAutofit/>
          </a:bodyPr>
          <a:p>
            <a:endParaRPr b="0" lang="en-IN" sz="1400" spc="-1" strike="noStrike">
              <a:solidFill>
                <a:srgbClr val="000000"/>
              </a:solidFill>
              <a:latin typeface="Arial"/>
            </a:endParaRPr>
          </a:p>
        </p:txBody>
      </p:sp>
      <p:sp>
        <p:nvSpPr>
          <p:cNvPr id="24" name="PlaceHolder 3"/>
          <p:cNvSpPr>
            <a:spLocks noGrp="1"/>
          </p:cNvSpPr>
          <p:nvPr>
            <p:ph type="body"/>
          </p:nvPr>
        </p:nvSpPr>
        <p:spPr>
          <a:xfrm>
            <a:off x="327096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25" name="PlaceHolder 4"/>
          <p:cNvSpPr>
            <a:spLocks noGrp="1"/>
          </p:cNvSpPr>
          <p:nvPr>
            <p:ph type="body"/>
          </p:nvPr>
        </p:nvSpPr>
        <p:spPr>
          <a:xfrm>
            <a:off x="3270960" y="327960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23680" y="1284840"/>
            <a:ext cx="4775760" cy="130032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7" name="PlaceHolder 2"/>
          <p:cNvSpPr>
            <a:spLocks noGrp="1"/>
          </p:cNvSpPr>
          <p:nvPr>
            <p:ph type="body"/>
          </p:nvPr>
        </p:nvSpPr>
        <p:spPr>
          <a:xfrm>
            <a:off x="82368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28" name="PlaceHolder 3"/>
          <p:cNvSpPr>
            <a:spLocks noGrp="1"/>
          </p:cNvSpPr>
          <p:nvPr>
            <p:ph type="body"/>
          </p:nvPr>
        </p:nvSpPr>
        <p:spPr>
          <a:xfrm>
            <a:off x="3270960" y="2643120"/>
            <a:ext cx="2330280" cy="581040"/>
          </a:xfrm>
          <a:prstGeom prst="rect">
            <a:avLst/>
          </a:prstGeom>
        </p:spPr>
        <p:txBody>
          <a:bodyPr lIns="0" rIns="0" tIns="0" bIns="0">
            <a:normAutofit/>
          </a:bodyPr>
          <a:p>
            <a:endParaRPr b="0" lang="en-IN" sz="1400" spc="-1" strike="noStrike">
              <a:solidFill>
                <a:srgbClr val="000000"/>
              </a:solidFill>
              <a:latin typeface="Arial"/>
            </a:endParaRPr>
          </a:p>
        </p:txBody>
      </p:sp>
      <p:sp>
        <p:nvSpPr>
          <p:cNvPr id="29" name="PlaceHolder 4"/>
          <p:cNvSpPr>
            <a:spLocks noGrp="1"/>
          </p:cNvSpPr>
          <p:nvPr>
            <p:ph type="body"/>
          </p:nvPr>
        </p:nvSpPr>
        <p:spPr>
          <a:xfrm>
            <a:off x="823680" y="3279600"/>
            <a:ext cx="4775760" cy="5810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0" name="CustomShape 1"/>
          <p:cNvSpPr/>
          <p:nvPr/>
        </p:nvSpPr>
        <p:spPr>
          <a:xfrm rot="5400000">
            <a:off x="7500600" y="0"/>
            <a:ext cx="1643400" cy="1643400"/>
          </a:xfrm>
          <a:prstGeom prst="diagStripe">
            <a:avLst>
              <a:gd name="adj" fmla="val 0"/>
            </a:avLst>
          </a:prstGeom>
          <a:solidFill>
            <a:srgbClr val="ffffff">
              <a:alpha val="3000"/>
            </a:srgbClr>
          </a:solidFill>
          <a:ln>
            <a:noFill/>
          </a:ln>
        </p:spPr>
        <p:style>
          <a:lnRef idx="0"/>
          <a:fillRef idx="0"/>
          <a:effectRef idx="0"/>
          <a:fontRef idx="minor"/>
        </p:style>
      </p:sp>
      <p:grpSp>
        <p:nvGrpSpPr>
          <p:cNvPr id="1" name="Group 2"/>
          <p:cNvGrpSpPr/>
          <p:nvPr/>
        </p:nvGrpSpPr>
        <p:grpSpPr>
          <a:xfrm>
            <a:off x="0" y="1080"/>
            <a:ext cx="5153400" cy="5133960"/>
            <a:chOff x="0" y="1080"/>
            <a:chExt cx="5153400" cy="5133960"/>
          </a:xfrm>
        </p:grpSpPr>
        <p:sp>
          <p:nvSpPr>
            <p:cNvPr id="2" name="CustomShape 3"/>
            <p:cNvSpPr/>
            <p:nvPr/>
          </p:nvSpPr>
          <p:spPr>
            <a:xfrm rot="16200000">
              <a:off x="9720" y="-8280"/>
              <a:ext cx="5133960" cy="5153400"/>
            </a:xfrm>
            <a:prstGeom prst="diagStripe">
              <a:avLst>
                <a:gd name="adj" fmla="val 50000"/>
              </a:avLst>
            </a:prstGeom>
            <a:solidFill>
              <a:srgbClr val="ffffff">
                <a:alpha val="3000"/>
              </a:srgbClr>
            </a:solidFill>
            <a:ln>
              <a:noFill/>
            </a:ln>
          </p:spPr>
          <p:style>
            <a:lnRef idx="0"/>
            <a:fillRef idx="0"/>
            <a:effectRef idx="0"/>
            <a:fontRef idx="minor"/>
          </p:style>
        </p:sp>
        <p:sp>
          <p:nvSpPr>
            <p:cNvPr id="3" name="CustomShape 4"/>
            <p:cNvSpPr/>
            <p:nvPr/>
          </p:nvSpPr>
          <p:spPr>
            <a:xfrm rot="16200000">
              <a:off x="7200" y="1135080"/>
              <a:ext cx="3981960" cy="3996720"/>
            </a:xfrm>
            <a:prstGeom prst="diagStripe">
              <a:avLst>
                <a:gd name="adj" fmla="val 58774"/>
              </a:avLst>
            </a:prstGeom>
            <a:solidFill>
              <a:srgbClr val="ffffff">
                <a:alpha val="3000"/>
              </a:srgbClr>
            </a:solidFill>
            <a:ln>
              <a:noFill/>
            </a:ln>
          </p:spPr>
          <p:style>
            <a:lnRef idx="0"/>
            <a:fillRef idx="0"/>
            <a:effectRef idx="0"/>
            <a:fontRef idx="minor"/>
          </p:style>
        </p:sp>
        <p:sp>
          <p:nvSpPr>
            <p:cNvPr id="4" name="CustomShape 5"/>
            <p:cNvSpPr/>
            <p:nvPr/>
          </p:nvSpPr>
          <p:spPr>
            <a:xfrm rot="16200000">
              <a:off x="5760" y="-2880"/>
              <a:ext cx="2291040" cy="2299680"/>
            </a:xfrm>
            <a:prstGeom prst="diagStripe">
              <a:avLst>
                <a:gd name="adj" fmla="val 50000"/>
              </a:avLst>
            </a:prstGeom>
            <a:solidFill>
              <a:srgbClr val="0145ac"/>
            </a:solidFill>
            <a:ln>
              <a:noFill/>
            </a:ln>
          </p:spPr>
          <p:style>
            <a:lnRef idx="0"/>
            <a:fillRef idx="0"/>
            <a:effectRef idx="0"/>
            <a:fontRef idx="minor"/>
          </p:style>
        </p:sp>
        <p:sp>
          <p:nvSpPr>
            <p:cNvPr id="5" name="CustomShape 6"/>
            <p:cNvSpPr/>
            <p:nvPr/>
          </p:nvSpPr>
          <p:spPr>
            <a:xfrm flipH="1">
              <a:off x="652680" y="588240"/>
              <a:ext cx="2299680" cy="2291040"/>
            </a:xfrm>
            <a:prstGeom prst="diagStripe">
              <a:avLst>
                <a:gd name="adj" fmla="val 50000"/>
              </a:avLst>
            </a:prstGeom>
            <a:solidFill>
              <a:srgbClr val="82c7a5"/>
            </a:solidFill>
            <a:ln>
              <a:noFill/>
            </a:ln>
          </p:spPr>
          <p:style>
            <a:lnRef idx="0"/>
            <a:fillRef idx="0"/>
            <a:effectRef idx="0"/>
            <a:fontRef idx="minor"/>
          </p:style>
        </p:sp>
      </p:grpSp>
      <p:sp>
        <p:nvSpPr>
          <p:cNvPr id="6" name="PlaceHolder 7"/>
          <p:cNvSpPr>
            <a:spLocks noGrp="1"/>
          </p:cNvSpPr>
          <p:nvPr>
            <p:ph type="title"/>
          </p:nvPr>
        </p:nvSpPr>
        <p:spPr>
          <a:xfrm>
            <a:off x="3537000" y="1578240"/>
            <a:ext cx="5017320" cy="1578600"/>
          </a:xfrm>
          <a:prstGeom prst="rect">
            <a:avLst/>
          </a:prstGeom>
        </p:spPr>
        <p:txBody>
          <a:bodyPr lIns="0" rIns="0" tIns="0" bIns="0" anchor="ctr">
            <a:noAutofit/>
          </a:bodyPr>
          <a:p>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7" name="PlaceHolder 8"/>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A38DA397-1D57-4C3D-9F09-9E15B779AEC1}" type="slidenum">
              <a:rPr b="0" lang="en-GB" sz="1000" spc="-1" strike="noStrike">
                <a:solidFill>
                  <a:srgbClr val="ffffff"/>
                </a:solidFill>
                <a:latin typeface="Lato"/>
                <a:ea typeface="Lato"/>
              </a:rPr>
              <a:t>&lt;number&gt;</a:t>
            </a:fld>
            <a:endParaRPr b="0" lang="en-IN" sz="1000" spc="-1" strike="noStrike">
              <a:latin typeface="Times New Roman"/>
            </a:endParaRPr>
          </a:p>
        </p:txBody>
      </p:sp>
      <p:sp>
        <p:nvSpPr>
          <p:cNvPr id="8" name="PlaceHolder 9"/>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45" name="Group 1"/>
          <p:cNvGrpSpPr/>
          <p:nvPr/>
        </p:nvGrpSpPr>
        <p:grpSpPr>
          <a:xfrm>
            <a:off x="4406760" y="0"/>
            <a:ext cx="4737240" cy="5142960"/>
            <a:chOff x="4406760" y="0"/>
            <a:chExt cx="4737240" cy="5142960"/>
          </a:xfrm>
        </p:grpSpPr>
        <p:sp>
          <p:nvSpPr>
            <p:cNvPr id="46" name="CustomShape 2"/>
            <p:cNvSpPr/>
            <p:nvPr/>
          </p:nvSpPr>
          <p:spPr>
            <a:xfrm rot="5400000">
              <a:off x="4408200" y="-1800"/>
              <a:ext cx="4733640" cy="4737240"/>
            </a:xfrm>
            <a:prstGeom prst="diagStripe">
              <a:avLst>
                <a:gd name="adj" fmla="val 49469"/>
              </a:avLst>
            </a:prstGeom>
            <a:solidFill>
              <a:srgbClr val="ffffff">
                <a:alpha val="3000"/>
              </a:srgbClr>
            </a:solidFill>
            <a:ln>
              <a:noFill/>
            </a:ln>
          </p:spPr>
          <p:style>
            <a:lnRef idx="0"/>
            <a:fillRef idx="0"/>
            <a:effectRef idx="0"/>
            <a:fontRef idx="minor"/>
          </p:style>
        </p:sp>
        <p:sp>
          <p:nvSpPr>
            <p:cNvPr id="47" name="CustomShape 3"/>
            <p:cNvSpPr/>
            <p:nvPr/>
          </p:nvSpPr>
          <p:spPr>
            <a:xfrm rot="5400000">
              <a:off x="4841280" y="5400"/>
              <a:ext cx="4297680" cy="4286520"/>
            </a:xfrm>
            <a:prstGeom prst="diagStripe">
              <a:avLst>
                <a:gd name="adj" fmla="val 0"/>
              </a:avLst>
            </a:prstGeom>
            <a:solidFill>
              <a:srgbClr val="ffffff">
                <a:alpha val="3000"/>
              </a:srgbClr>
            </a:solidFill>
            <a:ln>
              <a:noFill/>
            </a:ln>
          </p:spPr>
          <p:style>
            <a:lnRef idx="0"/>
            <a:fillRef idx="0"/>
            <a:effectRef idx="0"/>
            <a:fontRef idx="minor"/>
          </p:style>
        </p:sp>
        <p:sp>
          <p:nvSpPr>
            <p:cNvPr id="48" name="CustomShape 4"/>
            <p:cNvSpPr/>
            <p:nvPr/>
          </p:nvSpPr>
          <p:spPr>
            <a:xfrm rot="16200000">
              <a:off x="5618520" y="123660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49" name="CustomShape 5"/>
            <p:cNvSpPr/>
            <p:nvPr/>
          </p:nvSpPr>
          <p:spPr>
            <a:xfrm flipH="1">
              <a:off x="5850000" y="144396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50" name="CustomShape 6"/>
            <p:cNvSpPr/>
            <p:nvPr/>
          </p:nvSpPr>
          <p:spPr>
            <a:xfrm rot="16200000">
              <a:off x="5987160" y="246960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51" name="CustomShape 7"/>
            <p:cNvSpPr/>
            <p:nvPr/>
          </p:nvSpPr>
          <p:spPr>
            <a:xfrm flipH="1">
              <a:off x="6222240" y="267696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52" name="CustomShape 8"/>
            <p:cNvSpPr/>
            <p:nvPr/>
          </p:nvSpPr>
          <p:spPr>
            <a:xfrm rot="16200000">
              <a:off x="6675480" y="186228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53" name="CustomShape 9"/>
            <p:cNvSpPr/>
            <p:nvPr/>
          </p:nvSpPr>
          <p:spPr>
            <a:xfrm flipH="1">
              <a:off x="6908040" y="2069640"/>
              <a:ext cx="808560" cy="808560"/>
            </a:xfrm>
            <a:prstGeom prst="diagStripe">
              <a:avLst>
                <a:gd name="adj" fmla="val 50000"/>
              </a:avLst>
            </a:prstGeom>
            <a:solidFill>
              <a:srgbClr val="82c7a5"/>
            </a:solidFill>
            <a:ln>
              <a:noFill/>
            </a:ln>
          </p:spPr>
          <p:style>
            <a:lnRef idx="0"/>
            <a:fillRef idx="0"/>
            <a:effectRef idx="0"/>
            <a:fontRef idx="minor"/>
          </p:style>
        </p:sp>
        <p:sp>
          <p:nvSpPr>
            <p:cNvPr id="54" name="CustomShape 10"/>
            <p:cNvSpPr/>
            <p:nvPr/>
          </p:nvSpPr>
          <p:spPr>
            <a:xfrm rot="16200000">
              <a:off x="6861240" y="247788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55" name="CustomShape 11"/>
            <p:cNvSpPr/>
            <p:nvPr/>
          </p:nvSpPr>
          <p:spPr>
            <a:xfrm flipH="1">
              <a:off x="7965360" y="269280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56" name="CustomShape 12"/>
            <p:cNvSpPr/>
            <p:nvPr/>
          </p:nvSpPr>
          <p:spPr>
            <a:xfrm flipH="1">
              <a:off x="8145000" y="330876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57" name="CustomShape 13"/>
            <p:cNvSpPr/>
            <p:nvPr/>
          </p:nvSpPr>
          <p:spPr>
            <a:xfrm rot="16200000">
              <a:off x="7047720" y="309528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58" name="CustomShape 14"/>
            <p:cNvSpPr/>
            <p:nvPr/>
          </p:nvSpPr>
          <p:spPr>
            <a:xfrm flipH="1">
              <a:off x="7276680" y="330264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59" name="CustomShape 15"/>
            <p:cNvSpPr/>
            <p:nvPr/>
          </p:nvSpPr>
          <p:spPr>
            <a:xfrm rot="16200000">
              <a:off x="7227360" y="3710880"/>
              <a:ext cx="808560" cy="808560"/>
            </a:xfrm>
            <a:prstGeom prst="diagStripe">
              <a:avLst>
                <a:gd name="adj" fmla="val 50000"/>
              </a:avLst>
            </a:prstGeom>
            <a:solidFill>
              <a:srgbClr val="0145ac"/>
            </a:solidFill>
            <a:ln>
              <a:noFill/>
            </a:ln>
          </p:spPr>
          <p:style>
            <a:lnRef idx="0"/>
            <a:fillRef idx="0"/>
            <a:effectRef idx="0"/>
            <a:fontRef idx="minor"/>
          </p:style>
        </p:sp>
        <p:sp>
          <p:nvSpPr>
            <p:cNvPr id="60" name="CustomShape 16"/>
            <p:cNvSpPr/>
            <p:nvPr/>
          </p:nvSpPr>
          <p:spPr>
            <a:xfrm flipH="1">
              <a:off x="7462440" y="391824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61" name="CustomShape 17"/>
            <p:cNvSpPr/>
            <p:nvPr/>
          </p:nvSpPr>
          <p:spPr>
            <a:xfrm rot="16200000">
              <a:off x="8102520" y="371880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62" name="CustomShape 18"/>
            <p:cNvSpPr/>
            <p:nvPr/>
          </p:nvSpPr>
          <p:spPr>
            <a:xfrm flipH="1">
              <a:off x="8334360" y="3925800"/>
              <a:ext cx="808560" cy="808560"/>
            </a:xfrm>
            <a:prstGeom prst="diagStripe">
              <a:avLst>
                <a:gd name="adj" fmla="val 50000"/>
              </a:avLst>
            </a:prstGeom>
            <a:solidFill>
              <a:srgbClr val="ffffff">
                <a:alpha val="7000"/>
              </a:srgbClr>
            </a:solidFill>
            <a:ln>
              <a:noFill/>
            </a:ln>
          </p:spPr>
          <p:style>
            <a:lnRef idx="0"/>
            <a:fillRef idx="0"/>
            <a:effectRef idx="0"/>
            <a:fontRef idx="minor"/>
          </p:style>
        </p:sp>
        <p:sp>
          <p:nvSpPr>
            <p:cNvPr id="63" name="CustomShape 19"/>
            <p:cNvSpPr/>
            <p:nvPr/>
          </p:nvSpPr>
          <p:spPr>
            <a:xfrm rot="16200000">
              <a:off x="8288280" y="4334400"/>
              <a:ext cx="808560" cy="808560"/>
            </a:xfrm>
            <a:prstGeom prst="diagStripe">
              <a:avLst>
                <a:gd name="adj" fmla="val 50000"/>
              </a:avLst>
            </a:prstGeom>
            <a:solidFill>
              <a:srgbClr val="ffffff">
                <a:alpha val="7000"/>
              </a:srgbClr>
            </a:solidFill>
            <a:ln>
              <a:noFill/>
            </a:ln>
          </p:spPr>
          <p:style>
            <a:lnRef idx="0"/>
            <a:fillRef idx="0"/>
            <a:effectRef idx="0"/>
            <a:fontRef idx="minor"/>
          </p:style>
        </p:sp>
      </p:grpSp>
      <p:sp>
        <p:nvSpPr>
          <p:cNvPr id="64" name="PlaceHolder 20"/>
          <p:cNvSpPr>
            <a:spLocks noGrp="1"/>
          </p:cNvSpPr>
          <p:nvPr>
            <p:ph type="title"/>
          </p:nvPr>
        </p:nvSpPr>
        <p:spPr>
          <a:xfrm>
            <a:off x="823680" y="1284840"/>
            <a:ext cx="4775760" cy="1300320"/>
          </a:xfrm>
          <a:prstGeom prst="rect">
            <a:avLst/>
          </a:prstGeom>
        </p:spPr>
        <p:txBody>
          <a:bodyPr tIns="91440" bIns="91440">
            <a:noAutofit/>
          </a:bodyPr>
          <a:p>
            <a:pPr>
              <a:lnSpc>
                <a:spcPct val="100000"/>
              </a:lnSpc>
            </a:pPr>
            <a:r>
              <a:rPr b="0" lang="en-IN" sz="8000" spc="-1" strike="noStrike">
                <a:solidFill>
                  <a:srgbClr val="ffffff"/>
                </a:solidFill>
                <a:latin typeface="Montserrat"/>
                <a:ea typeface="Montserrat"/>
              </a:rPr>
              <a:t>xx%</a:t>
            </a:r>
            <a:endParaRPr b="0" lang="en-IN" sz="8000" spc="-1" strike="noStrike">
              <a:solidFill>
                <a:srgbClr val="000000"/>
              </a:solidFill>
              <a:latin typeface="Arial"/>
            </a:endParaRPr>
          </a:p>
        </p:txBody>
      </p:sp>
      <p:sp>
        <p:nvSpPr>
          <p:cNvPr id="65" name="PlaceHolder 21"/>
          <p:cNvSpPr>
            <a:spLocks noGrp="1"/>
          </p:cNvSpPr>
          <p:nvPr>
            <p:ph type="body"/>
          </p:nvPr>
        </p:nvSpPr>
        <p:spPr>
          <a:xfrm>
            <a:off x="823680" y="2643120"/>
            <a:ext cx="4775760" cy="1218600"/>
          </a:xfrm>
          <a:prstGeom prst="rect">
            <a:avLst/>
          </a:prstGeom>
        </p:spPr>
        <p:txBody>
          <a:bodyPr lIns="0" rIns="0" tIns="0" bIns="0">
            <a:normAutofit fontScale="35000"/>
          </a:bodyPr>
          <a:p>
            <a:pPr marL="432000" indent="-324000">
              <a:spcBef>
                <a:spcPts val="1417"/>
              </a:spcBef>
              <a:buClr>
                <a:srgbClr val="ffffff"/>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
        <p:nvSpPr>
          <p:cNvPr id="66" name="PlaceHolder 22"/>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A7888B64-BFE0-466A-A10F-06F8A177BB4B}" type="slidenum">
              <a:rPr b="0" lang="en-GB" sz="1000" spc="-1" strike="noStrike">
                <a:solidFill>
                  <a:srgbClr val="ffffff"/>
                </a:solidFill>
                <a:latin typeface="Lato"/>
                <a:ea typeface="Lato"/>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103" name="Group 1"/>
          <p:cNvGrpSpPr/>
          <p:nvPr/>
        </p:nvGrpSpPr>
        <p:grpSpPr>
          <a:xfrm>
            <a:off x="0" y="381240"/>
            <a:ext cx="1037520" cy="1015920"/>
            <a:chOff x="0" y="381240"/>
            <a:chExt cx="1037520" cy="1015920"/>
          </a:xfrm>
        </p:grpSpPr>
        <p:sp>
          <p:nvSpPr>
            <p:cNvPr id="104" name="CustomShape 2"/>
            <p:cNvSpPr/>
            <p:nvPr/>
          </p:nvSpPr>
          <p:spPr>
            <a:xfrm rot="16200000">
              <a:off x="0" y="381240"/>
              <a:ext cx="808560" cy="808560"/>
            </a:xfrm>
            <a:prstGeom prst="diagStripe">
              <a:avLst>
                <a:gd name="adj" fmla="val 50000"/>
              </a:avLst>
            </a:prstGeom>
            <a:solidFill>
              <a:srgbClr val="0145ac"/>
            </a:solidFill>
            <a:ln>
              <a:noFill/>
            </a:ln>
          </p:spPr>
          <p:style>
            <a:lnRef idx="0"/>
            <a:fillRef idx="0"/>
            <a:effectRef idx="0"/>
            <a:fontRef idx="minor"/>
          </p:style>
        </p:sp>
        <p:sp>
          <p:nvSpPr>
            <p:cNvPr id="105" name="CustomShape 3"/>
            <p:cNvSpPr/>
            <p:nvPr/>
          </p:nvSpPr>
          <p:spPr>
            <a:xfrm flipH="1">
              <a:off x="228960" y="588600"/>
              <a:ext cx="808560" cy="808560"/>
            </a:xfrm>
            <a:prstGeom prst="diagStripe">
              <a:avLst>
                <a:gd name="adj" fmla="val 50000"/>
              </a:avLst>
            </a:prstGeom>
            <a:solidFill>
              <a:srgbClr val="82c7a5"/>
            </a:solidFill>
            <a:ln>
              <a:noFill/>
            </a:ln>
          </p:spPr>
          <p:style>
            <a:lnRef idx="0"/>
            <a:fillRef idx="0"/>
            <a:effectRef idx="0"/>
            <a:fontRef idx="minor"/>
          </p:style>
        </p:sp>
      </p:grpSp>
      <p:sp>
        <p:nvSpPr>
          <p:cNvPr id="106" name="PlaceHolder 4"/>
          <p:cNvSpPr>
            <a:spLocks noGrp="1"/>
          </p:cNvSpPr>
          <p:nvPr>
            <p:ph type="title"/>
          </p:nvPr>
        </p:nvSpPr>
        <p:spPr>
          <a:xfrm>
            <a:off x="1297440" y="393840"/>
            <a:ext cx="7038720" cy="913680"/>
          </a:xfrm>
          <a:prstGeom prst="rect">
            <a:avLst/>
          </a:prstGeom>
        </p:spPr>
        <p:txBody>
          <a:bodyPr lIns="0" rIns="0" tIns="0" bIns="0" anchor="ctr">
            <a:noAutofit/>
          </a:bodyPr>
          <a:p>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107" name="PlaceHolder 5"/>
          <p:cNvSpPr>
            <a:spLocks noGrp="1"/>
          </p:cNvSpPr>
          <p:nvPr>
            <p:ph type="body"/>
          </p:nvPr>
        </p:nvSpPr>
        <p:spPr>
          <a:xfrm>
            <a:off x="1297440" y="1567440"/>
            <a:ext cx="7038720" cy="2910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
        <p:nvSpPr>
          <p:cNvPr id="108" name="PlaceHolder 6"/>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A4492563-FC95-494A-B68F-31F73BBEF8A4}" type="slidenum">
              <a:rPr b="0" lang="en-GB" sz="1000" spc="-1" strike="noStrike">
                <a:solidFill>
                  <a:srgbClr val="ffffff"/>
                </a:solidFill>
                <a:latin typeface="Lato"/>
                <a:ea typeface="Lato"/>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video" Target="../media/media11.MP3"/><Relationship Id="rId2" Type="http://schemas.microsoft.com/office/2007/relationships/media" Target="../media/media11.MP3"/><Relationship Id="rId3" Type="http://schemas.openxmlformats.org/officeDocument/2006/relationships/image" Target="../media/image12.png"/><Relationship Id="rId4" Type="http://schemas.openxmlformats.org/officeDocument/2006/relationships/slideLayout" Target="../slideLayouts/slideLayout27.xml"/>
</Relationships>
</file>

<file path=ppt/slides/_rels/slide11.xml.rels><?xml version="1.0" encoding="UTF-8"?>
<Relationships xmlns="http://schemas.openxmlformats.org/package/2006/relationships"><Relationship Id="rId1" Type="http://schemas.openxmlformats.org/officeDocument/2006/relationships/video" Target="../media/media13.mp3"/><Relationship Id="rId2" Type="http://schemas.microsoft.com/office/2007/relationships/media" Target="../media/media13.mp3"/><Relationship Id="rId3" Type="http://schemas.openxmlformats.org/officeDocument/2006/relationships/image" Target="../media/image14.png"/><Relationship Id="rId4" Type="http://schemas.openxmlformats.org/officeDocument/2006/relationships/slideLayout" Target="../slideLayouts/slideLayout27.xml"/>
</Relationships>
</file>

<file path=ppt/slides/_rels/slide12.xml.rels><?xml version="1.0" encoding="UTF-8"?>
<Relationships xmlns="http://schemas.openxmlformats.org/package/2006/relationships"><Relationship Id="rId1" Type="http://schemas.openxmlformats.org/officeDocument/2006/relationships/video" Target="../media/media15.mp3"/><Relationship Id="rId2" Type="http://schemas.microsoft.com/office/2007/relationships/media" Target="../media/media15.mp3"/><Relationship Id="rId3" Type="http://schemas.openxmlformats.org/officeDocument/2006/relationships/image" Target="../media/image16.png"/><Relationship Id="rId4" Type="http://schemas.openxmlformats.org/officeDocument/2006/relationships/slideLayout" Target="../slideLayouts/slideLayout27.xml"/>
</Relationships>
</file>

<file path=ppt/slides/_rels/slide13.xml.rels><?xml version="1.0" encoding="UTF-8"?>
<Relationships xmlns="http://schemas.openxmlformats.org/package/2006/relationships"><Relationship Id="rId1" Type="http://schemas.openxmlformats.org/officeDocument/2006/relationships/video" Target="../media/media17.mp3"/><Relationship Id="rId2" Type="http://schemas.microsoft.com/office/2007/relationships/media" Target="../media/media17.mp3"/><Relationship Id="rId3" Type="http://schemas.openxmlformats.org/officeDocument/2006/relationships/image" Target="../media/image18.png"/><Relationship Id="rId4" Type="http://schemas.openxmlformats.org/officeDocument/2006/relationships/slideLayout" Target="../slideLayouts/slideLayout27.xml"/>
</Relationships>
</file>

<file path=ppt/slides/_rels/slide14.xml.rels><?xml version="1.0" encoding="UTF-8"?>
<Relationships xmlns="http://schemas.openxmlformats.org/package/2006/relationships"><Relationship Id="rId1" Type="http://schemas.openxmlformats.org/officeDocument/2006/relationships/video" Target="../media/media19.mp3"/><Relationship Id="rId2" Type="http://schemas.microsoft.com/office/2007/relationships/media" Target="../media/media19.mp3"/><Relationship Id="rId3" Type="http://schemas.openxmlformats.org/officeDocument/2006/relationships/image" Target="../media/image20.png"/><Relationship Id="rId4" Type="http://schemas.openxmlformats.org/officeDocument/2006/relationships/slideLayout" Target="../slideLayouts/slideLayout27.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18.xml.rels><?xml version="1.0" encoding="UTF-8"?>
<Relationships xmlns="http://schemas.openxmlformats.org/package/2006/relationships"><Relationship Id="rId1" Type="http://schemas.openxmlformats.org/officeDocument/2006/relationships/video" Target="../media/media21.mp3"/><Relationship Id="rId2" Type="http://schemas.microsoft.com/office/2007/relationships/media" Target="../media/media21.mp3"/><Relationship Id="rId3" Type="http://schemas.openxmlformats.org/officeDocument/2006/relationships/image" Target="../media/image22.png"/><Relationship Id="rId4" Type="http://schemas.openxmlformats.org/officeDocument/2006/relationships/slideLayout" Target="../slideLayouts/slideLayout27.xml"/>
</Relationships>
</file>

<file path=ppt/slides/_rels/slide19.xml.rels><?xml version="1.0" encoding="UTF-8"?>
<Relationships xmlns="http://schemas.openxmlformats.org/package/2006/relationships"><Relationship Id="rId1" Type="http://schemas.openxmlformats.org/officeDocument/2006/relationships/video" Target="../media/media23.mp3"/><Relationship Id="rId2" Type="http://schemas.microsoft.com/office/2007/relationships/media" Target="../media/media23.mp3"/><Relationship Id="rId3" Type="http://schemas.openxmlformats.org/officeDocument/2006/relationships/image" Target="../media/image24.png"/><Relationship Id="rId4" Type="http://schemas.openxmlformats.org/officeDocument/2006/relationships/slideLayout" Target="../slideLayouts/slideLayout27.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video" Target="../media/media25.mp3"/><Relationship Id="rId2" Type="http://schemas.microsoft.com/office/2007/relationships/media" Target="../media/media25.mp3"/><Relationship Id="rId3" Type="http://schemas.openxmlformats.org/officeDocument/2006/relationships/image" Target="../media/image26.png"/><Relationship Id="rId4" Type="http://schemas.openxmlformats.org/officeDocument/2006/relationships/slideLayout" Target="../slideLayouts/slideLayout27.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video" Target="../media/media1.MP3"/><Relationship Id="rId2" Type="http://schemas.microsoft.com/office/2007/relationships/media" Target="../media/media1.MP3"/><Relationship Id="rId3" Type="http://schemas.openxmlformats.org/officeDocument/2006/relationships/image" Target="../media/image2.png"/><Relationship Id="rId4"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video" Target="../media/media3.mp3"/><Relationship Id="rId2" Type="http://schemas.microsoft.com/office/2007/relationships/media" Target="../media/media3.mp3"/><Relationship Id="rId3" Type="http://schemas.openxmlformats.org/officeDocument/2006/relationships/image" Target="../media/image4.png"/><Relationship Id="rId4" Type="http://schemas.openxmlformats.org/officeDocument/2006/relationships/slideLayout" Target="../slideLayouts/slideLayout27.xml"/>
</Relationships>
</file>

<file path=ppt/slides/_rels/slide6.xml.rels><?xml version="1.0" encoding="UTF-8"?>
<Relationships xmlns="http://schemas.openxmlformats.org/package/2006/relationships"><Relationship Id="rId1" Type="http://schemas.openxmlformats.org/officeDocument/2006/relationships/video" Target="../media/media5.mp3"/><Relationship Id="rId2" Type="http://schemas.microsoft.com/office/2007/relationships/media" Target="../media/media5.mp3"/><Relationship Id="rId3" Type="http://schemas.openxmlformats.org/officeDocument/2006/relationships/image" Target="../media/image6.png"/><Relationship Id="rId4" Type="http://schemas.openxmlformats.org/officeDocument/2006/relationships/slideLayout" Target="../slideLayouts/slideLayout27.xml"/>
</Relationships>
</file>

<file path=ppt/slides/_rels/slide7.xml.rels><?xml version="1.0" encoding="UTF-8"?>
<Relationships xmlns="http://schemas.openxmlformats.org/package/2006/relationships"><Relationship Id="rId1" Type="http://schemas.openxmlformats.org/officeDocument/2006/relationships/video" Target="../media/media7.mp3"/><Relationship Id="rId2" Type="http://schemas.microsoft.com/office/2007/relationships/media" Target="../media/media7.mp3"/><Relationship Id="rId3" Type="http://schemas.openxmlformats.org/officeDocument/2006/relationships/image" Target="../media/image8.png"/><Relationship Id="rId4" Type="http://schemas.openxmlformats.org/officeDocument/2006/relationships/slideLayout" Target="../slideLayouts/slideLayout2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9.xml.rels><?xml version="1.0" encoding="UTF-8"?>
<Relationships xmlns="http://schemas.openxmlformats.org/package/2006/relationships"><Relationship Id="rId1" Type="http://schemas.openxmlformats.org/officeDocument/2006/relationships/video" Target="../media/media9.MP3"/><Relationship Id="rId2" Type="http://schemas.microsoft.com/office/2007/relationships/media" Target="../media/media9.MP3"/><Relationship Id="rId3" Type="http://schemas.openxmlformats.org/officeDocument/2006/relationships/image" Target="../media/image10.png"/><Relationship Id="rId4" Type="http://schemas.openxmlformats.org/officeDocument/2006/relationships/slideLayout" Target="../slideLayouts/slideLayout2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TextShape 1"/>
          <p:cNvSpPr txBox="1"/>
          <p:nvPr/>
        </p:nvSpPr>
        <p:spPr>
          <a:xfrm>
            <a:off x="3337920" y="414000"/>
            <a:ext cx="5017320" cy="1578600"/>
          </a:xfrm>
          <a:prstGeom prst="rect">
            <a:avLst/>
          </a:prstGeom>
          <a:noFill/>
          <a:ln>
            <a:noFill/>
          </a:ln>
        </p:spPr>
        <p:txBody>
          <a:bodyPr tIns="91440" bIns="91440">
            <a:noAutofit/>
          </a:bodyPr>
          <a:p>
            <a:pPr>
              <a:lnSpc>
                <a:spcPct val="100000"/>
              </a:lnSpc>
              <a:tabLst>
                <a:tab algn="l" pos="0"/>
              </a:tabLst>
            </a:pPr>
            <a:r>
              <a:rPr b="0" lang="en-GB" sz="4000" spc="-1" strike="noStrike">
                <a:solidFill>
                  <a:srgbClr val="ffffff"/>
                </a:solidFill>
                <a:latin typeface="Montserrat"/>
                <a:ea typeface="Montserrat"/>
              </a:rPr>
              <a:t>Group ID - 6</a:t>
            </a:r>
            <a:br/>
            <a:r>
              <a:rPr b="0" lang="en-GB" sz="4000" spc="-1" strike="noStrike">
                <a:solidFill>
                  <a:srgbClr val="ffffff"/>
                </a:solidFill>
                <a:latin typeface="Montserrat"/>
                <a:ea typeface="Montserrat"/>
              </a:rPr>
              <a:t>Question No. - 4c</a:t>
            </a:r>
            <a:endParaRPr b="0" lang="en-IN" sz="4000" spc="-1" strike="noStrike">
              <a:solidFill>
                <a:srgbClr val="000000"/>
              </a:solidFill>
              <a:latin typeface="Arial"/>
            </a:endParaRPr>
          </a:p>
        </p:txBody>
      </p:sp>
      <p:sp>
        <p:nvSpPr>
          <p:cNvPr id="146" name="TextShape 2"/>
          <p:cNvSpPr txBox="1"/>
          <p:nvPr/>
        </p:nvSpPr>
        <p:spPr>
          <a:xfrm>
            <a:off x="4884480" y="2274120"/>
            <a:ext cx="3470400" cy="2470320"/>
          </a:xfrm>
          <a:prstGeom prst="rect">
            <a:avLst/>
          </a:prstGeom>
          <a:noFill/>
          <a:ln>
            <a:noFill/>
          </a:ln>
        </p:spPr>
        <p:txBody>
          <a:bodyPr tIns="91440" bIns="91440">
            <a:noAutofit/>
          </a:bodyPr>
          <a:p>
            <a:pPr>
              <a:lnSpc>
                <a:spcPct val="100000"/>
              </a:lnSpc>
              <a:tabLst>
                <a:tab algn="l" pos="0"/>
              </a:tabLst>
            </a:pPr>
            <a:r>
              <a:rPr b="0" lang="en-GB" sz="2000" spc="-1" strike="noStrike">
                <a:solidFill>
                  <a:srgbClr val="ffffff"/>
                </a:solidFill>
                <a:latin typeface="Lato"/>
                <a:ea typeface="Lato"/>
              </a:rPr>
              <a:t>Members -</a:t>
            </a:r>
            <a:endParaRPr b="0" lang="en-IN" sz="2000" spc="-1" strike="noStrike">
              <a:latin typeface="Arial"/>
            </a:endParaRPr>
          </a:p>
          <a:p>
            <a:pPr>
              <a:lnSpc>
                <a:spcPct val="100000"/>
              </a:lnSpc>
              <a:tabLst>
                <a:tab algn="l" pos="0"/>
              </a:tabLst>
            </a:pPr>
            <a:endParaRPr b="0" lang="en-IN" sz="2000" spc="-1" strike="noStrike">
              <a:latin typeface="Arial"/>
            </a:endParaRPr>
          </a:p>
          <a:p>
            <a:pPr marL="360000">
              <a:lnSpc>
                <a:spcPct val="100000"/>
              </a:lnSpc>
              <a:tabLst>
                <a:tab algn="l" pos="0"/>
              </a:tabLst>
            </a:pPr>
            <a:r>
              <a:rPr b="0" lang="en-GB" sz="1500" spc="-1" strike="noStrike">
                <a:solidFill>
                  <a:srgbClr val="ffffff"/>
                </a:solidFill>
                <a:latin typeface="Lato"/>
                <a:ea typeface="Lato"/>
              </a:rPr>
              <a:t>Abhijeet Sonkar              IIB2019009</a:t>
            </a:r>
            <a:endParaRPr b="0" lang="en-IN" sz="1500" spc="-1" strike="noStrike">
              <a:latin typeface="Arial"/>
            </a:endParaRPr>
          </a:p>
          <a:p>
            <a:pPr marL="360000">
              <a:lnSpc>
                <a:spcPct val="100000"/>
              </a:lnSpc>
              <a:tabLst>
                <a:tab algn="l" pos="0"/>
              </a:tabLst>
            </a:pPr>
            <a:r>
              <a:rPr b="0" lang="en-GB" sz="1500" spc="-1" strike="noStrike">
                <a:solidFill>
                  <a:srgbClr val="ffffff"/>
                </a:solidFill>
                <a:latin typeface="Lato"/>
                <a:ea typeface="Lato"/>
              </a:rPr>
              <a:t>Aditya Aggarwal</a:t>
            </a:r>
            <a:r>
              <a:rPr b="0" lang="en-GB" sz="1500" spc="-1" strike="noStrike">
                <a:solidFill>
                  <a:srgbClr val="ffffff"/>
                </a:solidFill>
                <a:latin typeface="Lato"/>
                <a:ea typeface="Lato"/>
              </a:rPr>
              <a:t>	</a:t>
            </a:r>
            <a:r>
              <a:rPr b="0" lang="en-GB" sz="1500" spc="-1" strike="noStrike">
                <a:solidFill>
                  <a:srgbClr val="ffffff"/>
                </a:solidFill>
                <a:latin typeface="Lato"/>
                <a:ea typeface="Lato"/>
              </a:rPr>
              <a:t>          IIT2019210</a:t>
            </a:r>
            <a:endParaRPr b="0" lang="en-IN" sz="1500" spc="-1" strike="noStrike">
              <a:latin typeface="Arial"/>
            </a:endParaRPr>
          </a:p>
          <a:p>
            <a:pPr marL="360000">
              <a:lnSpc>
                <a:spcPct val="100000"/>
              </a:lnSpc>
              <a:tabLst>
                <a:tab algn="l" pos="0"/>
              </a:tabLst>
            </a:pPr>
            <a:r>
              <a:rPr b="0" lang="en-GB" sz="1500" spc="-1" strike="noStrike">
                <a:solidFill>
                  <a:srgbClr val="ffffff"/>
                </a:solidFill>
                <a:latin typeface="Lato"/>
                <a:ea typeface="Lato"/>
              </a:rPr>
              <a:t>Ambika Singh</a:t>
            </a:r>
            <a:r>
              <a:rPr b="0" lang="en-GB" sz="1500" spc="-1" strike="noStrike">
                <a:solidFill>
                  <a:srgbClr val="ffffff"/>
                </a:solidFill>
                <a:latin typeface="Lato"/>
                <a:ea typeface="Lato"/>
              </a:rPr>
              <a:t>	</a:t>
            </a:r>
            <a:r>
              <a:rPr b="0" lang="en-GB" sz="1500" spc="-1" strike="noStrike">
                <a:solidFill>
                  <a:srgbClr val="ffffff"/>
                </a:solidFill>
                <a:latin typeface="Lato"/>
                <a:ea typeface="Lato"/>
              </a:rPr>
              <a:t>          IIB2019017</a:t>
            </a:r>
            <a:endParaRPr b="0" lang="en-IN" sz="1500" spc="-1" strike="noStrike">
              <a:latin typeface="Arial"/>
            </a:endParaRPr>
          </a:p>
          <a:p>
            <a:pPr marL="360000">
              <a:lnSpc>
                <a:spcPct val="100000"/>
              </a:lnSpc>
              <a:tabLst>
                <a:tab algn="l" pos="0"/>
              </a:tabLst>
            </a:pPr>
            <a:r>
              <a:rPr b="0" lang="en-GB" sz="1500" spc="-1" strike="noStrike">
                <a:solidFill>
                  <a:srgbClr val="ffffff"/>
                </a:solidFill>
                <a:latin typeface="Lato"/>
                <a:ea typeface="Lato"/>
              </a:rPr>
              <a:t>Avneesh Kumar</a:t>
            </a:r>
            <a:r>
              <a:rPr b="0" lang="en-GB" sz="1500" spc="-1" strike="noStrike">
                <a:solidFill>
                  <a:srgbClr val="ffffff"/>
                </a:solidFill>
                <a:latin typeface="Lato"/>
                <a:ea typeface="Lato"/>
              </a:rPr>
              <a:t>	</a:t>
            </a:r>
            <a:r>
              <a:rPr b="0" lang="en-GB" sz="1500" spc="-1" strike="noStrike">
                <a:solidFill>
                  <a:srgbClr val="ffffff"/>
                </a:solidFill>
                <a:latin typeface="Lato"/>
                <a:ea typeface="Lato"/>
              </a:rPr>
              <a:t>          IIB2019010</a:t>
            </a:r>
            <a:endParaRPr b="0" lang="en-IN" sz="1500" spc="-1" strike="noStrike">
              <a:latin typeface="Arial"/>
            </a:endParaRPr>
          </a:p>
          <a:p>
            <a:pPr marL="360000">
              <a:lnSpc>
                <a:spcPct val="100000"/>
              </a:lnSpc>
              <a:tabLst>
                <a:tab algn="l" pos="0"/>
              </a:tabLst>
            </a:pPr>
            <a:r>
              <a:rPr b="0" lang="en-GB" sz="1500" spc="-1" strike="noStrike">
                <a:solidFill>
                  <a:srgbClr val="ffffff"/>
                </a:solidFill>
                <a:latin typeface="Lato"/>
                <a:ea typeface="Lato"/>
              </a:rPr>
              <a:t>Divy Agrawal</a:t>
            </a:r>
            <a:r>
              <a:rPr b="0" lang="en-GB" sz="1500" spc="-1" strike="noStrike">
                <a:solidFill>
                  <a:srgbClr val="ffffff"/>
                </a:solidFill>
                <a:latin typeface="Lato"/>
                <a:ea typeface="Lato"/>
              </a:rPr>
              <a:t>	</a:t>
            </a:r>
            <a:r>
              <a:rPr b="0" lang="en-GB" sz="1500" spc="-1" strike="noStrike">
                <a:solidFill>
                  <a:srgbClr val="ffffff"/>
                </a:solidFill>
                <a:latin typeface="Lato"/>
                <a:ea typeface="Lato"/>
              </a:rPr>
              <a:t>          IIT2019211</a:t>
            </a:r>
            <a:endParaRPr b="0" lang="en-IN" sz="1500" spc="-1" strike="noStrike">
              <a:latin typeface="Arial"/>
            </a:endParaRPr>
          </a:p>
          <a:p>
            <a:pPr>
              <a:lnSpc>
                <a:spcPct val="100000"/>
              </a:lnSpc>
              <a:tabLst>
                <a:tab algn="l" pos="0"/>
              </a:tabLst>
            </a:pP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TextShape 1"/>
          <p:cNvSpPr txBox="1"/>
          <p:nvPr/>
        </p:nvSpPr>
        <p:spPr>
          <a:xfrm>
            <a:off x="3231720" y="1539720"/>
            <a:ext cx="5558400" cy="1507680"/>
          </a:xfrm>
          <a:prstGeom prst="rect">
            <a:avLst/>
          </a:prstGeom>
          <a:noFill/>
          <a:ln>
            <a:noFill/>
          </a:ln>
        </p:spPr>
        <p:txBody>
          <a:bodyPr tIns="91440" bIns="91440">
            <a:noAutofit/>
          </a:bodyPr>
          <a:p>
            <a:pPr>
              <a:lnSpc>
                <a:spcPct val="115000"/>
              </a:lnSpc>
              <a:tabLst>
                <a:tab algn="l" pos="0"/>
              </a:tabLst>
            </a:pPr>
            <a:r>
              <a:rPr b="1" lang="en-GB" sz="1500" spc="-1" strike="noStrike">
                <a:solidFill>
                  <a:srgbClr val="ffffff"/>
                </a:solidFill>
                <a:latin typeface="Arial"/>
                <a:ea typeface="Arial"/>
              </a:rPr>
              <a:t>These kinds of embedded systems are associated with a network to access the resources. The embedded internet server could be a style of system whereby all embedded devices are connected to an internet server and accessed and controlled by an internet browser.</a:t>
            </a:r>
            <a:endParaRPr b="0" lang="en-IN" sz="1500" spc="-1" strike="noStrike">
              <a:solidFill>
                <a:srgbClr val="000000"/>
              </a:solidFill>
              <a:latin typeface="Arial"/>
            </a:endParaRPr>
          </a:p>
        </p:txBody>
      </p:sp>
      <p:sp>
        <p:nvSpPr>
          <p:cNvPr id="186" name="TextShape 2"/>
          <p:cNvSpPr txBox="1"/>
          <p:nvPr/>
        </p:nvSpPr>
        <p:spPr>
          <a:xfrm>
            <a:off x="3231720" y="3287520"/>
            <a:ext cx="5558400" cy="1239120"/>
          </a:xfrm>
          <a:prstGeom prst="rect">
            <a:avLst/>
          </a:prstGeom>
          <a:noFill/>
          <a:ln>
            <a:noFill/>
          </a:ln>
        </p:spPr>
        <p:txBody>
          <a:bodyPr tIns="91440" bIns="91440">
            <a:noAutofit/>
          </a:bodyPr>
          <a:p>
            <a:pPr>
              <a:lnSpc>
                <a:spcPct val="115000"/>
              </a:lnSpc>
              <a:tabLst>
                <a:tab algn="l" pos="0"/>
              </a:tabLst>
            </a:pPr>
            <a:r>
              <a:rPr b="1" lang="en-GB" sz="1500" spc="-1" strike="noStrike">
                <a:solidFill>
                  <a:srgbClr val="ffffff"/>
                </a:solidFill>
                <a:latin typeface="Arial"/>
                <a:ea typeface="Arial"/>
              </a:rPr>
              <a:t>Mobile embedded systems are utilized in transportable embedded devices like cell phones, mobiles, digital cameras, mp3 players, and private digital assistants, etc.</a:t>
            </a:r>
            <a:endParaRPr b="0" lang="en-IN" sz="1500" spc="-1" strike="noStrike">
              <a:solidFill>
                <a:srgbClr val="000000"/>
              </a:solidFill>
              <a:latin typeface="Arial"/>
            </a:endParaRPr>
          </a:p>
        </p:txBody>
      </p:sp>
      <p:grpSp>
        <p:nvGrpSpPr>
          <p:cNvPr id="187" name="Group 3"/>
          <p:cNvGrpSpPr/>
          <p:nvPr/>
        </p:nvGrpSpPr>
        <p:grpSpPr>
          <a:xfrm>
            <a:off x="1016280" y="1904400"/>
            <a:ext cx="2215080" cy="666720"/>
            <a:chOff x="1016280" y="1904400"/>
            <a:chExt cx="2215080" cy="666720"/>
          </a:xfrm>
        </p:grpSpPr>
        <p:sp>
          <p:nvSpPr>
            <p:cNvPr id="188" name="CustomShape 4"/>
            <p:cNvSpPr/>
            <p:nvPr/>
          </p:nvSpPr>
          <p:spPr>
            <a:xfrm>
              <a:off x="1016280" y="190440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189" name="CustomShape 5"/>
            <p:cNvSpPr/>
            <p:nvPr/>
          </p:nvSpPr>
          <p:spPr>
            <a:xfrm>
              <a:off x="1064520" y="213012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190" name="CustomShape 6"/>
            <p:cNvSpPr/>
            <p:nvPr/>
          </p:nvSpPr>
          <p:spPr>
            <a:xfrm>
              <a:off x="1170720" y="196596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Networked</a:t>
              </a:r>
              <a:endParaRPr b="0" lang="en-IN" sz="1400" spc="-1" strike="noStrike">
                <a:latin typeface="Arial"/>
              </a:endParaRPr>
            </a:p>
          </p:txBody>
        </p:sp>
      </p:grpSp>
      <p:grpSp>
        <p:nvGrpSpPr>
          <p:cNvPr id="191" name="Group 7"/>
          <p:cNvGrpSpPr/>
          <p:nvPr/>
        </p:nvGrpSpPr>
        <p:grpSpPr>
          <a:xfrm>
            <a:off x="1016280" y="3375000"/>
            <a:ext cx="2215080" cy="666720"/>
            <a:chOff x="1016280" y="3375000"/>
            <a:chExt cx="2215080" cy="666720"/>
          </a:xfrm>
        </p:grpSpPr>
        <p:sp>
          <p:nvSpPr>
            <p:cNvPr id="192" name="CustomShape 8"/>
            <p:cNvSpPr/>
            <p:nvPr/>
          </p:nvSpPr>
          <p:spPr>
            <a:xfrm>
              <a:off x="1016280" y="337500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193" name="CustomShape 9"/>
            <p:cNvSpPr/>
            <p:nvPr/>
          </p:nvSpPr>
          <p:spPr>
            <a:xfrm>
              <a:off x="1064520" y="360072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194" name="CustomShape 10"/>
            <p:cNvSpPr/>
            <p:nvPr/>
          </p:nvSpPr>
          <p:spPr>
            <a:xfrm>
              <a:off x="1170720" y="343620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Mobile</a:t>
              </a:r>
              <a:endParaRPr b="0" lang="en-IN" sz="1400" spc="-1" strike="noStrike">
                <a:latin typeface="Arial"/>
              </a:endParaRPr>
            </a:p>
          </p:txBody>
        </p:sp>
      </p:grpSp>
      <p:pic>
        <p:nvPicPr>
          <p:cNvPr id="195"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
        <p:nvSpPr>
          <p:cNvPr id="196" name="CustomShape 11"/>
          <p:cNvSpPr/>
          <p:nvPr/>
        </p:nvSpPr>
        <p:spPr>
          <a:xfrm>
            <a:off x="786240" y="344520"/>
            <a:ext cx="630000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15000"/>
              </a:lnSpc>
              <a:tabLst>
                <a:tab algn="l" pos="0"/>
              </a:tabLst>
            </a:pPr>
            <a:r>
              <a:rPr b="1" lang="en-GB" sz="2300" spc="-1" strike="noStrike">
                <a:solidFill>
                  <a:srgbClr val="ffffff"/>
                </a:solidFill>
                <a:latin typeface="Arial"/>
                <a:ea typeface="Arial"/>
              </a:rPr>
              <a:t>Based on application and functional area</a:t>
            </a:r>
            <a:endParaRPr b="0" lang="en-IN" sz="2300" spc="-1" strike="noStrike">
              <a:latin typeface="Arial"/>
            </a:endParaRPr>
          </a:p>
        </p:txBody>
      </p:sp>
    </p:spTree>
  </p:cSld>
  <mc:AlternateContent>
    <mc:Choice Requires="p14">
      <p:transition spd="slow" p14:dur="2000"/>
    </mc:Choice>
    <mc:Fallback>
      <p:transition spd="slow"/>
    </mc:Fallback>
  </mc:AlternateContent>
  <p:timing>
    <p:tnLst>
      <p:par>
        <p:cTn id="31" dur="indefinite" restart="never" nodeType="tmRoot">
          <p:childTnLst>
            <p:seq>
              <p:cTn id="32" dur="indefinite" nodeType="mainSeq">
                <p:childTnLst>
                  <p:par>
                    <p:cTn id="33" fill="hold">
                      <p:stCondLst>
                        <p:cond delay="0"/>
                      </p:stCondLst>
                      <p:childTnLst>
                        <p:par>
                          <p:cTn id="34" fill="hold">
                            <p:stCondLst>
                              <p:cond delay="0"/>
                            </p:stCondLst>
                            <p:childTnLst>
                              <p:par>
                                <p:cTn id="35" nodeType="withEffect" fill="hold" presetClass="mediacall">
                                  <p:stCondLst>
                                    <p:cond delay="0"/>
                                  </p:stCondLst>
                                  <p:childTnLst>
                                    <p:cmd type="call">
                                      <p:cBhvr>
                                        <p:cTn id="36" dur="82050" fill="hold"/>
                                        <p:tgtEl>
                                          <p:spTgt spid="195"/>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TextShape 1"/>
          <p:cNvSpPr txBox="1"/>
          <p:nvPr/>
        </p:nvSpPr>
        <p:spPr>
          <a:xfrm>
            <a:off x="3491280" y="1539720"/>
            <a:ext cx="5298480" cy="1031760"/>
          </a:xfrm>
          <a:prstGeom prst="rect">
            <a:avLst/>
          </a:prstGeom>
          <a:noFill/>
          <a:ln>
            <a:noFill/>
          </a:ln>
        </p:spPr>
        <p:txBody>
          <a:bodyPr tIns="91440" bIns="91440">
            <a:noAutofit/>
          </a:bodyPr>
          <a:p>
            <a:pPr>
              <a:lnSpc>
                <a:spcPct val="115000"/>
              </a:lnSpc>
              <a:tabLst>
                <a:tab algn="l" pos="0"/>
              </a:tabLst>
            </a:pPr>
            <a:r>
              <a:rPr b="1" lang="en-GB" sz="1500" spc="-1" strike="noStrike">
                <a:solidFill>
                  <a:srgbClr val="ffffff"/>
                </a:solidFill>
                <a:latin typeface="Arial"/>
                <a:ea typeface="Arial"/>
              </a:rPr>
              <a:t>These types of embedded systems are designed with a single 8 or 16-bit microcontroller. </a:t>
            </a:r>
            <a:endParaRPr b="0" lang="en-IN" sz="1500" spc="-1" strike="noStrike">
              <a:solidFill>
                <a:srgbClr val="000000"/>
              </a:solidFill>
              <a:latin typeface="Arial"/>
            </a:endParaRPr>
          </a:p>
        </p:txBody>
      </p:sp>
      <p:sp>
        <p:nvSpPr>
          <p:cNvPr id="198" name="TextShape 2"/>
          <p:cNvSpPr txBox="1"/>
          <p:nvPr/>
        </p:nvSpPr>
        <p:spPr>
          <a:xfrm>
            <a:off x="3491280" y="2571840"/>
            <a:ext cx="5298480" cy="1031760"/>
          </a:xfrm>
          <a:prstGeom prst="rect">
            <a:avLst/>
          </a:prstGeom>
          <a:noFill/>
          <a:ln>
            <a:noFill/>
          </a:ln>
        </p:spPr>
        <p:txBody>
          <a:bodyPr tIns="91440" bIns="91440">
            <a:noAutofit/>
          </a:bodyPr>
          <a:p>
            <a:pPr>
              <a:lnSpc>
                <a:spcPct val="115000"/>
              </a:lnSpc>
              <a:tabLst>
                <a:tab algn="l" pos="0"/>
              </a:tabLst>
            </a:pPr>
            <a:r>
              <a:rPr b="1" lang="en-GB" sz="1500" spc="-1" strike="noStrike">
                <a:solidFill>
                  <a:srgbClr val="ffffff"/>
                </a:solidFill>
                <a:latin typeface="Arial"/>
                <a:ea typeface="Arial"/>
              </a:rPr>
              <a:t>These types of embedded systems design with a single or 16 or 32 bit microcontroller, RISCs or DSPs.</a:t>
            </a:r>
            <a:endParaRPr b="0" lang="en-IN" sz="1500" spc="-1" strike="noStrike">
              <a:solidFill>
                <a:srgbClr val="000000"/>
              </a:solidFill>
              <a:latin typeface="Arial"/>
            </a:endParaRPr>
          </a:p>
        </p:txBody>
      </p:sp>
      <p:sp>
        <p:nvSpPr>
          <p:cNvPr id="199" name="TextShape 3"/>
          <p:cNvSpPr txBox="1"/>
          <p:nvPr/>
        </p:nvSpPr>
        <p:spPr>
          <a:xfrm>
            <a:off x="3491280" y="3585960"/>
            <a:ext cx="5298480" cy="1031760"/>
          </a:xfrm>
          <a:prstGeom prst="rect">
            <a:avLst/>
          </a:prstGeom>
          <a:noFill/>
          <a:ln>
            <a:noFill/>
          </a:ln>
        </p:spPr>
        <p:txBody>
          <a:bodyPr tIns="91440" bIns="91440">
            <a:noAutofit/>
          </a:bodyPr>
          <a:p>
            <a:pPr>
              <a:lnSpc>
                <a:spcPct val="115000"/>
              </a:lnSpc>
              <a:tabLst>
                <a:tab algn="l" pos="0"/>
              </a:tabLst>
            </a:pPr>
            <a:r>
              <a:rPr b="1" lang="en-GB" sz="1500" spc="-1" strike="noStrike">
                <a:solidFill>
                  <a:srgbClr val="ffffff"/>
                </a:solidFill>
                <a:latin typeface="Arial"/>
                <a:ea typeface="Arial"/>
              </a:rPr>
              <a:t>These types of embedded systems have enormous hardware and software complexities, that may need ASIPs, IPs, PLAs, scalable or configurable processors.</a:t>
            </a:r>
            <a:endParaRPr b="0" lang="en-IN" sz="1500" spc="-1" strike="noStrike">
              <a:solidFill>
                <a:srgbClr val="000000"/>
              </a:solidFill>
              <a:latin typeface="Arial"/>
            </a:endParaRPr>
          </a:p>
        </p:txBody>
      </p:sp>
      <p:sp>
        <p:nvSpPr>
          <p:cNvPr id="200" name="CustomShape 4"/>
          <p:cNvSpPr/>
          <p:nvPr/>
        </p:nvSpPr>
        <p:spPr>
          <a:xfrm>
            <a:off x="786240" y="344520"/>
            <a:ext cx="726912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15000"/>
              </a:lnSpc>
              <a:tabLst>
                <a:tab algn="l" pos="0"/>
              </a:tabLst>
            </a:pPr>
            <a:r>
              <a:rPr b="1" lang="en-US" sz="2300" spc="-1" strike="noStrike">
                <a:solidFill>
                  <a:srgbClr val="ffffff"/>
                </a:solidFill>
                <a:latin typeface="Arial"/>
                <a:ea typeface="Arial"/>
              </a:rPr>
              <a:t>Based on the performance of the microcontroller</a:t>
            </a:r>
            <a:endParaRPr b="0" lang="en-IN" sz="2300" spc="-1" strike="noStrike">
              <a:latin typeface="Arial"/>
            </a:endParaRPr>
          </a:p>
        </p:txBody>
      </p:sp>
      <p:grpSp>
        <p:nvGrpSpPr>
          <p:cNvPr id="201" name="Group 5"/>
          <p:cNvGrpSpPr/>
          <p:nvPr/>
        </p:nvGrpSpPr>
        <p:grpSpPr>
          <a:xfrm>
            <a:off x="1032120" y="1573920"/>
            <a:ext cx="2215080" cy="666720"/>
            <a:chOff x="1032120" y="1573920"/>
            <a:chExt cx="2215080" cy="666720"/>
          </a:xfrm>
        </p:grpSpPr>
        <p:sp>
          <p:nvSpPr>
            <p:cNvPr id="202" name="CustomShape 6"/>
            <p:cNvSpPr/>
            <p:nvPr/>
          </p:nvSpPr>
          <p:spPr>
            <a:xfrm>
              <a:off x="1032120" y="157392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203" name="CustomShape 7"/>
            <p:cNvSpPr/>
            <p:nvPr/>
          </p:nvSpPr>
          <p:spPr>
            <a:xfrm>
              <a:off x="1080720" y="179964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204" name="CustomShape 8"/>
            <p:cNvSpPr/>
            <p:nvPr/>
          </p:nvSpPr>
          <p:spPr>
            <a:xfrm>
              <a:off x="1186560" y="163512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Small Scale</a:t>
              </a:r>
              <a:endParaRPr b="0" lang="en-IN" sz="1400" spc="-1" strike="noStrike">
                <a:latin typeface="Arial"/>
              </a:endParaRPr>
            </a:p>
          </p:txBody>
        </p:sp>
      </p:grpSp>
      <p:grpSp>
        <p:nvGrpSpPr>
          <p:cNvPr id="205" name="Group 9"/>
          <p:cNvGrpSpPr/>
          <p:nvPr/>
        </p:nvGrpSpPr>
        <p:grpSpPr>
          <a:xfrm>
            <a:off x="1032120" y="2568240"/>
            <a:ext cx="2215080" cy="666720"/>
            <a:chOff x="1032120" y="2568240"/>
            <a:chExt cx="2215080" cy="666720"/>
          </a:xfrm>
        </p:grpSpPr>
        <p:sp>
          <p:nvSpPr>
            <p:cNvPr id="206" name="CustomShape 10"/>
            <p:cNvSpPr/>
            <p:nvPr/>
          </p:nvSpPr>
          <p:spPr>
            <a:xfrm>
              <a:off x="1032120" y="256824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207" name="CustomShape 11"/>
            <p:cNvSpPr/>
            <p:nvPr/>
          </p:nvSpPr>
          <p:spPr>
            <a:xfrm>
              <a:off x="1080720" y="279396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208" name="CustomShape 12"/>
            <p:cNvSpPr/>
            <p:nvPr/>
          </p:nvSpPr>
          <p:spPr>
            <a:xfrm>
              <a:off x="1186560" y="262944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Medium Scale</a:t>
              </a:r>
              <a:endParaRPr b="0" lang="en-IN" sz="1400" spc="-1" strike="noStrike">
                <a:latin typeface="Arial"/>
              </a:endParaRPr>
            </a:p>
          </p:txBody>
        </p:sp>
      </p:grpSp>
      <p:grpSp>
        <p:nvGrpSpPr>
          <p:cNvPr id="209" name="Group 13"/>
          <p:cNvGrpSpPr/>
          <p:nvPr/>
        </p:nvGrpSpPr>
        <p:grpSpPr>
          <a:xfrm>
            <a:off x="1032120" y="3697200"/>
            <a:ext cx="2215080" cy="666720"/>
            <a:chOff x="1032120" y="3697200"/>
            <a:chExt cx="2215080" cy="666720"/>
          </a:xfrm>
        </p:grpSpPr>
        <p:sp>
          <p:nvSpPr>
            <p:cNvPr id="210" name="CustomShape 14"/>
            <p:cNvSpPr/>
            <p:nvPr/>
          </p:nvSpPr>
          <p:spPr>
            <a:xfrm>
              <a:off x="1032120" y="369720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211" name="CustomShape 15"/>
            <p:cNvSpPr/>
            <p:nvPr/>
          </p:nvSpPr>
          <p:spPr>
            <a:xfrm>
              <a:off x="1080720" y="392292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212" name="CustomShape 16"/>
            <p:cNvSpPr/>
            <p:nvPr/>
          </p:nvSpPr>
          <p:spPr>
            <a:xfrm>
              <a:off x="1186560" y="375840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Sophisticated</a:t>
              </a:r>
              <a:endParaRPr b="0" lang="en-IN" sz="1400" spc="-1" strike="noStrike">
                <a:latin typeface="Arial"/>
              </a:endParaRPr>
            </a:p>
          </p:txBody>
        </p:sp>
      </p:grpSp>
      <p:pic>
        <p:nvPicPr>
          <p:cNvPr id="213"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37" dur="indefinite" restart="never" nodeType="tmRoot">
          <p:childTnLst>
            <p:seq>
              <p:cTn id="38" dur="indefinite" nodeType="mainSeq">
                <p:childTnLst>
                  <p:par>
                    <p:cTn id="39" fill="hold">
                      <p:stCondLst>
                        <p:cond delay="0"/>
                      </p:stCondLst>
                      <p:childTnLst>
                        <p:par>
                          <p:cTn id="40" fill="hold">
                            <p:stCondLst>
                              <p:cond delay="0"/>
                            </p:stCondLst>
                            <p:childTnLst>
                              <p:par>
                                <p:cTn id="41" nodeType="withEffect" fill="hold" presetClass="mediacall">
                                  <p:stCondLst>
                                    <p:cond delay="0"/>
                                  </p:stCondLst>
                                  <p:childTnLst>
                                    <p:cmd type="call">
                                      <p:cBhvr>
                                        <p:cTn id="42" dur="100464" fill="hold"/>
                                        <p:tgtEl>
                                          <p:spTgt spid="213"/>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TextShape 1"/>
          <p:cNvSpPr txBox="1"/>
          <p:nvPr/>
        </p:nvSpPr>
        <p:spPr>
          <a:xfrm>
            <a:off x="1227960" y="1825560"/>
            <a:ext cx="7038720" cy="558720"/>
          </a:xfrm>
          <a:prstGeom prst="rect">
            <a:avLst/>
          </a:prstGeom>
          <a:noFill/>
          <a:ln>
            <a:noFill/>
          </a:ln>
        </p:spPr>
        <p:txBody>
          <a:bodyPr tIns="91440" bIns="91440">
            <a:noAutofit/>
          </a:bodyPr>
          <a:p>
            <a:pPr>
              <a:lnSpc>
                <a:spcPct val="115000"/>
              </a:lnSpc>
              <a:spcAft>
                <a:spcPts val="1599"/>
              </a:spcAft>
              <a:tabLst>
                <a:tab algn="l" pos="0"/>
              </a:tabLst>
            </a:pPr>
            <a:r>
              <a:rPr b="1" lang="en-GB" sz="1400" spc="-1" strike="noStrike">
                <a:solidFill>
                  <a:srgbClr val="ffffff"/>
                </a:solidFill>
                <a:latin typeface="Lato"/>
                <a:ea typeface="Lato"/>
              </a:rPr>
              <a:t>Embedded System mainly comprises of three components which are listed below:</a:t>
            </a:r>
            <a:endParaRPr b="0" lang="en-IN" sz="1400" spc="-1" strike="noStrike">
              <a:solidFill>
                <a:srgbClr val="000000"/>
              </a:solidFill>
              <a:latin typeface="Arial"/>
            </a:endParaRPr>
          </a:p>
        </p:txBody>
      </p:sp>
      <p:sp>
        <p:nvSpPr>
          <p:cNvPr id="215" name="TextShape 2"/>
          <p:cNvSpPr txBox="1"/>
          <p:nvPr/>
        </p:nvSpPr>
        <p:spPr>
          <a:xfrm>
            <a:off x="1323720" y="2416680"/>
            <a:ext cx="7038720" cy="41400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600" spc="-1" strike="noStrike">
                <a:solidFill>
                  <a:srgbClr val="ffffff"/>
                </a:solidFill>
                <a:latin typeface="Montserrat"/>
                <a:ea typeface="Lato"/>
              </a:rPr>
              <a:t>Hardware</a:t>
            </a:r>
            <a:endParaRPr b="0" lang="en-IN" sz="1600" spc="-1" strike="noStrike">
              <a:solidFill>
                <a:srgbClr val="000000"/>
              </a:solidFill>
              <a:latin typeface="Arial"/>
            </a:endParaRPr>
          </a:p>
          <a:p>
            <a:pPr marL="457200">
              <a:lnSpc>
                <a:spcPct val="115000"/>
              </a:lnSpc>
              <a:spcBef>
                <a:spcPts val="1599"/>
              </a:spcBef>
              <a:spcAft>
                <a:spcPts val="1599"/>
              </a:spcAft>
              <a:tabLst>
                <a:tab algn="l" pos="0"/>
              </a:tabLst>
            </a:pPr>
            <a:endParaRPr b="0" lang="en-IN" sz="1600" spc="-1" strike="noStrike">
              <a:solidFill>
                <a:srgbClr val="000000"/>
              </a:solidFill>
              <a:latin typeface="Arial"/>
            </a:endParaRPr>
          </a:p>
        </p:txBody>
      </p:sp>
      <p:sp>
        <p:nvSpPr>
          <p:cNvPr id="216" name="TextShape 3"/>
          <p:cNvSpPr txBox="1"/>
          <p:nvPr/>
        </p:nvSpPr>
        <p:spPr>
          <a:xfrm>
            <a:off x="1323720" y="3401640"/>
            <a:ext cx="7038720" cy="49392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600" spc="-1" strike="noStrike">
                <a:solidFill>
                  <a:srgbClr val="ffffff"/>
                </a:solidFill>
                <a:latin typeface="Montserrat"/>
                <a:ea typeface="Lato"/>
              </a:rPr>
              <a:t>Real-Time Operating system</a:t>
            </a:r>
            <a:endParaRPr b="0" lang="en-IN" sz="1600" spc="-1" strike="noStrike">
              <a:solidFill>
                <a:srgbClr val="000000"/>
              </a:solidFill>
              <a:latin typeface="Arial"/>
            </a:endParaRPr>
          </a:p>
        </p:txBody>
      </p:sp>
      <p:sp>
        <p:nvSpPr>
          <p:cNvPr id="217" name="TextShape 4"/>
          <p:cNvSpPr txBox="1"/>
          <p:nvPr/>
        </p:nvSpPr>
        <p:spPr>
          <a:xfrm>
            <a:off x="1323720" y="2907360"/>
            <a:ext cx="7038720" cy="49392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600" spc="-1" strike="noStrike">
                <a:solidFill>
                  <a:srgbClr val="ffffff"/>
                </a:solidFill>
                <a:latin typeface="Montserrat"/>
                <a:ea typeface="Lato"/>
              </a:rPr>
              <a:t>Application Software</a:t>
            </a:r>
            <a:endParaRPr b="0" lang="en-IN" sz="1600" spc="-1" strike="noStrike">
              <a:solidFill>
                <a:srgbClr val="000000"/>
              </a:solidFill>
              <a:latin typeface="Arial"/>
            </a:endParaRPr>
          </a:p>
        </p:txBody>
      </p:sp>
      <p:sp>
        <p:nvSpPr>
          <p:cNvPr id="218" name="CustomShape 5"/>
          <p:cNvSpPr/>
          <p:nvPr/>
        </p:nvSpPr>
        <p:spPr>
          <a:xfrm>
            <a:off x="786240" y="344520"/>
            <a:ext cx="531288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15000"/>
              </a:lnSpc>
              <a:tabLst>
                <a:tab algn="l" pos="0"/>
              </a:tabLst>
            </a:pPr>
            <a:r>
              <a:rPr b="1" lang="en-US" sz="2300" spc="-1" strike="noStrike">
                <a:solidFill>
                  <a:srgbClr val="ffffff"/>
                </a:solidFill>
                <a:latin typeface="Arial"/>
                <a:ea typeface="Arial"/>
              </a:rPr>
              <a:t>Components of Embedded System</a:t>
            </a:r>
            <a:endParaRPr b="0" lang="en-IN" sz="2300" spc="-1" strike="noStrike">
              <a:latin typeface="Arial"/>
            </a:endParaRPr>
          </a:p>
        </p:txBody>
      </p:sp>
      <p:pic>
        <p:nvPicPr>
          <p:cNvPr id="219"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43" dur="indefinite" restart="never" nodeType="tmRoot">
          <p:childTnLst>
            <p:seq>
              <p:cTn id="44" dur="indefinite" nodeType="mainSeq">
                <p:childTnLst>
                  <p:par>
                    <p:cTn id="45" fill="hold">
                      <p:stCondLst>
                        <p:cond delay="0"/>
                      </p:stCondLst>
                      <p:childTnLst>
                        <p:par>
                          <p:cTn id="46" fill="hold">
                            <p:stCondLst>
                              <p:cond delay="0"/>
                            </p:stCondLst>
                            <p:childTnLst>
                              <p:par>
                                <p:cTn id="47" nodeType="withEffect" fill="hold" presetClass="mediacall">
                                  <p:stCondLst>
                                    <p:cond delay="0"/>
                                  </p:stCondLst>
                                  <p:childTnLst>
                                    <p:cmd type="call">
                                      <p:cBhvr>
                                        <p:cTn id="48" dur="13656" fill="hold"/>
                                        <p:tgtEl>
                                          <p:spTgt spid="219"/>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TextShape 1"/>
          <p:cNvSpPr txBox="1"/>
          <p:nvPr/>
        </p:nvSpPr>
        <p:spPr>
          <a:xfrm>
            <a:off x="1227960" y="1562040"/>
            <a:ext cx="7038720" cy="736560"/>
          </a:xfrm>
          <a:prstGeom prst="rect">
            <a:avLst/>
          </a:prstGeom>
          <a:noFill/>
          <a:ln>
            <a:noFill/>
          </a:ln>
        </p:spPr>
        <p:txBody>
          <a:bodyPr tIns="91440" bIns="91440">
            <a:noAutofit/>
          </a:bodyPr>
          <a:p>
            <a:pPr marL="457200" indent="-310680">
              <a:lnSpc>
                <a:spcPct val="115000"/>
              </a:lnSpc>
              <a:buClr>
                <a:srgbClr val="ffffff"/>
              </a:buClr>
              <a:buFont typeface="Arial"/>
              <a:buChar char="●"/>
            </a:pPr>
            <a:r>
              <a:rPr b="1" lang="en-GB" sz="1400" spc="-1" strike="noStrike">
                <a:solidFill>
                  <a:srgbClr val="ffffff"/>
                </a:solidFill>
                <a:latin typeface="Arial"/>
                <a:ea typeface="Arial"/>
              </a:rPr>
              <a:t>Processor :</a:t>
            </a:r>
            <a:r>
              <a:rPr b="0" lang="en-GB" sz="1200" spc="-1" strike="noStrike">
                <a:solidFill>
                  <a:srgbClr val="ffffff"/>
                </a:solidFill>
                <a:latin typeface="Arial"/>
                <a:ea typeface="Arial"/>
              </a:rPr>
              <a:t> it also consists of an ALU, registers, control unit and clock for execution of programs like any other processor in a system. But unlike other processors it is only used to execute some specific set of commands.</a:t>
            </a:r>
            <a:endParaRPr b="0" lang="en-IN" sz="1200" spc="-1" strike="noStrike">
              <a:solidFill>
                <a:srgbClr val="000000"/>
              </a:solidFill>
              <a:latin typeface="Arial"/>
            </a:endParaRPr>
          </a:p>
        </p:txBody>
      </p:sp>
      <p:sp>
        <p:nvSpPr>
          <p:cNvPr id="221" name="TextShape 2"/>
          <p:cNvSpPr txBox="1"/>
          <p:nvPr/>
        </p:nvSpPr>
        <p:spPr>
          <a:xfrm>
            <a:off x="1227960" y="2430000"/>
            <a:ext cx="7038720" cy="597240"/>
          </a:xfrm>
          <a:prstGeom prst="rect">
            <a:avLst/>
          </a:prstGeom>
          <a:noFill/>
          <a:ln>
            <a:noFill/>
          </a:ln>
        </p:spPr>
        <p:txBody>
          <a:bodyPr tIns="91440" bIns="91440">
            <a:noAutofit/>
          </a:bodyPr>
          <a:p>
            <a:pPr marL="457200" indent="-310680">
              <a:lnSpc>
                <a:spcPct val="115000"/>
              </a:lnSpc>
              <a:buClr>
                <a:srgbClr val="ffffff"/>
              </a:buClr>
              <a:buFont typeface="Arial"/>
              <a:buChar char="●"/>
            </a:pPr>
            <a:r>
              <a:rPr b="1" lang="en-GB" sz="1400" spc="-1" strike="noStrike">
                <a:solidFill>
                  <a:srgbClr val="ffffff"/>
                </a:solidFill>
                <a:latin typeface="Arial"/>
                <a:ea typeface="Arial"/>
              </a:rPr>
              <a:t>Memory :</a:t>
            </a:r>
            <a:r>
              <a:rPr b="0" lang="en-GB" sz="1200" spc="-1" strike="noStrike">
                <a:solidFill>
                  <a:srgbClr val="ffffff"/>
                </a:solidFill>
                <a:latin typeface="Arial"/>
                <a:ea typeface="Arial"/>
              </a:rPr>
              <a:t> it is the embedded memory which is directly accessible by the processor. Embedded systems have three types of memory that are ROM, RAM, and Hybrid memory.</a:t>
            </a:r>
            <a:endParaRPr b="0" lang="en-IN" sz="1200" spc="-1" strike="noStrike">
              <a:solidFill>
                <a:srgbClr val="000000"/>
              </a:solidFill>
              <a:latin typeface="Arial"/>
            </a:endParaRPr>
          </a:p>
        </p:txBody>
      </p:sp>
      <p:sp>
        <p:nvSpPr>
          <p:cNvPr id="222" name="TextShape 3"/>
          <p:cNvSpPr txBox="1"/>
          <p:nvPr/>
        </p:nvSpPr>
        <p:spPr>
          <a:xfrm>
            <a:off x="1227960" y="4027320"/>
            <a:ext cx="7038720" cy="597240"/>
          </a:xfrm>
          <a:prstGeom prst="rect">
            <a:avLst/>
          </a:prstGeom>
          <a:noFill/>
          <a:ln>
            <a:noFill/>
          </a:ln>
        </p:spPr>
        <p:txBody>
          <a:bodyPr tIns="91440" bIns="91440">
            <a:noAutofit/>
          </a:bodyPr>
          <a:p>
            <a:pPr marL="457200" indent="-310680">
              <a:lnSpc>
                <a:spcPct val="115000"/>
              </a:lnSpc>
              <a:buClr>
                <a:srgbClr val="ffffff"/>
              </a:buClr>
              <a:buFont typeface="Arial"/>
              <a:buChar char="●"/>
            </a:pPr>
            <a:r>
              <a:rPr b="1" lang="en-GB" sz="1400" spc="-1" strike="noStrike">
                <a:solidFill>
                  <a:srgbClr val="ffffff"/>
                </a:solidFill>
                <a:latin typeface="Arial"/>
                <a:ea typeface="Arial"/>
              </a:rPr>
              <a:t>Input and output :</a:t>
            </a:r>
            <a:r>
              <a:rPr b="0" lang="en-GB" sz="1200" spc="-1" strike="noStrike">
                <a:solidFill>
                  <a:srgbClr val="ffffff"/>
                </a:solidFill>
                <a:latin typeface="Arial"/>
                <a:ea typeface="Arial"/>
              </a:rPr>
              <a:t> input and output is required for interaction between the system and the embedded system.</a:t>
            </a:r>
            <a:endParaRPr b="0" lang="en-IN" sz="1200" spc="-1" strike="noStrike">
              <a:solidFill>
                <a:srgbClr val="000000"/>
              </a:solidFill>
              <a:latin typeface="Arial"/>
            </a:endParaRPr>
          </a:p>
        </p:txBody>
      </p:sp>
      <p:sp>
        <p:nvSpPr>
          <p:cNvPr id="223" name="TextShape 4"/>
          <p:cNvSpPr txBox="1"/>
          <p:nvPr/>
        </p:nvSpPr>
        <p:spPr>
          <a:xfrm>
            <a:off x="1227960" y="3159000"/>
            <a:ext cx="7038720" cy="736560"/>
          </a:xfrm>
          <a:prstGeom prst="rect">
            <a:avLst/>
          </a:prstGeom>
          <a:noFill/>
          <a:ln>
            <a:noFill/>
          </a:ln>
        </p:spPr>
        <p:txBody>
          <a:bodyPr tIns="91440" bIns="91440">
            <a:noAutofit/>
          </a:bodyPr>
          <a:p>
            <a:pPr marL="457200" indent="-310680">
              <a:lnSpc>
                <a:spcPct val="115000"/>
              </a:lnSpc>
              <a:buClr>
                <a:srgbClr val="ffffff"/>
              </a:buClr>
              <a:buFont typeface="Lato"/>
              <a:buChar char="●"/>
            </a:pPr>
            <a:r>
              <a:rPr b="1" lang="en-GB" sz="1400" spc="-1" strike="noStrike">
                <a:solidFill>
                  <a:srgbClr val="ffffff"/>
                </a:solidFill>
                <a:latin typeface="Arial"/>
                <a:ea typeface="Arial"/>
              </a:rPr>
              <a:t>Timers and Counters :</a:t>
            </a:r>
            <a:r>
              <a:rPr b="0" lang="en-GB" sz="1200" spc="-1" strike="noStrike">
                <a:solidFill>
                  <a:srgbClr val="ffffff"/>
                </a:solidFill>
                <a:latin typeface="Arial"/>
                <a:ea typeface="Arial"/>
              </a:rPr>
              <a:t> </a:t>
            </a:r>
            <a:r>
              <a:rPr b="0" lang="en-GB" sz="1050" spc="-1" strike="noStrike">
                <a:solidFill>
                  <a:srgbClr val="ffffff"/>
                </a:solidFill>
                <a:latin typeface="Verdana"/>
                <a:ea typeface="Verdana"/>
              </a:rPr>
              <a:t>The counters and timers are hardware component of microcontroller, which is used in many applications for providing the precious time delay with count pulses. The counter and timer both are implemented by using the software technique.</a:t>
            </a:r>
            <a:endParaRPr b="0" lang="en-IN" sz="1050" spc="-1" strike="noStrike">
              <a:solidFill>
                <a:srgbClr val="000000"/>
              </a:solidFill>
              <a:latin typeface="Arial"/>
            </a:endParaRPr>
          </a:p>
        </p:txBody>
      </p:sp>
      <p:sp>
        <p:nvSpPr>
          <p:cNvPr id="224" name="CustomShape 5"/>
          <p:cNvSpPr/>
          <p:nvPr/>
        </p:nvSpPr>
        <p:spPr>
          <a:xfrm>
            <a:off x="786240" y="344520"/>
            <a:ext cx="192564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15000"/>
              </a:lnSpc>
              <a:tabLst>
                <a:tab algn="l" pos="0"/>
              </a:tabLst>
            </a:pPr>
            <a:r>
              <a:rPr b="1" lang="en-US" sz="2300" spc="-1" strike="noStrike">
                <a:solidFill>
                  <a:srgbClr val="ffffff"/>
                </a:solidFill>
                <a:latin typeface="Arial"/>
                <a:ea typeface="Arial"/>
              </a:rPr>
              <a:t>Hardware</a:t>
            </a:r>
            <a:endParaRPr b="0" lang="en-IN" sz="2300" spc="-1" strike="noStrike">
              <a:latin typeface="Arial"/>
            </a:endParaRPr>
          </a:p>
        </p:txBody>
      </p:sp>
      <p:pic>
        <p:nvPicPr>
          <p:cNvPr id="225"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49" dur="indefinite" restart="never" nodeType="tmRoot">
          <p:childTnLst>
            <p:seq>
              <p:cTn id="50" dur="indefinite" nodeType="mainSeq">
                <p:childTnLst>
                  <p:par>
                    <p:cTn id="51" fill="hold">
                      <p:stCondLst>
                        <p:cond delay="0"/>
                      </p:stCondLst>
                      <p:childTnLst>
                        <p:par>
                          <p:cTn id="52" fill="hold">
                            <p:stCondLst>
                              <p:cond delay="0"/>
                            </p:stCondLst>
                            <p:childTnLst>
                              <p:par>
                                <p:cTn id="53" nodeType="withEffect" fill="hold" presetClass="mediacall">
                                  <p:stCondLst>
                                    <p:cond delay="0"/>
                                  </p:stCondLst>
                                  <p:childTnLst>
                                    <p:cmd type="call">
                                      <p:cBhvr>
                                        <p:cTn id="54" dur="90000" fill="hold"/>
                                        <p:tgtEl>
                                          <p:spTgt spid="225"/>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TextShape 1"/>
          <p:cNvSpPr txBox="1"/>
          <p:nvPr/>
        </p:nvSpPr>
        <p:spPr>
          <a:xfrm>
            <a:off x="1297440" y="1341360"/>
            <a:ext cx="7038720" cy="1003680"/>
          </a:xfrm>
          <a:prstGeom prst="rect">
            <a:avLst/>
          </a:prstGeom>
          <a:noFill/>
          <a:ln>
            <a:noFill/>
          </a:ln>
        </p:spPr>
        <p:txBody>
          <a:bodyPr tIns="91440" bIns="91440">
            <a:noAutofit/>
          </a:bodyPr>
          <a:p>
            <a:pPr marL="171360" indent="-171000">
              <a:lnSpc>
                <a:spcPct val="115000"/>
              </a:lnSpc>
              <a:spcBef>
                <a:spcPts val="1001"/>
              </a:spcBef>
              <a:buClr>
                <a:srgbClr val="ffffff"/>
              </a:buClr>
              <a:buFont typeface="Courier New"/>
              <a:buChar char="o"/>
            </a:pPr>
            <a:r>
              <a:rPr b="0" lang="en-GB" sz="1400" spc="-1" strike="noStrike">
                <a:solidFill>
                  <a:srgbClr val="ffffff"/>
                </a:solidFill>
                <a:latin typeface="Arial"/>
                <a:ea typeface="Arial"/>
              </a:rPr>
              <a:t>Application software is used for specific task that contributes towards overall purpose of the device. Firmware is a type of embedded software. Due unavailability of secondary storage in the embedded software the program code for software resides in ROM.</a:t>
            </a:r>
            <a:endParaRPr b="0" lang="en-IN" sz="1400" spc="-1" strike="noStrike">
              <a:solidFill>
                <a:srgbClr val="000000"/>
              </a:solidFill>
              <a:latin typeface="Arial"/>
            </a:endParaRPr>
          </a:p>
        </p:txBody>
      </p:sp>
      <p:sp>
        <p:nvSpPr>
          <p:cNvPr id="227" name="TextShape 2"/>
          <p:cNvSpPr txBox="1"/>
          <p:nvPr/>
        </p:nvSpPr>
        <p:spPr>
          <a:xfrm>
            <a:off x="1297440" y="2602800"/>
            <a:ext cx="7038720" cy="856080"/>
          </a:xfrm>
          <a:prstGeom prst="rect">
            <a:avLst/>
          </a:prstGeom>
          <a:noFill/>
          <a:ln>
            <a:noFill/>
          </a:ln>
        </p:spPr>
        <p:txBody>
          <a:bodyPr tIns="91440" bIns="91440">
            <a:noAutofit/>
          </a:bodyPr>
          <a:p>
            <a:pPr marL="171360" indent="-171000">
              <a:lnSpc>
                <a:spcPct val="115000"/>
              </a:lnSpc>
              <a:spcBef>
                <a:spcPts val="1001"/>
              </a:spcBef>
              <a:buClr>
                <a:srgbClr val="ffffff"/>
              </a:buClr>
              <a:buFont typeface="Courier New"/>
              <a:buChar char="o"/>
            </a:pPr>
            <a:r>
              <a:rPr b="0" lang="en-GB" sz="1400" spc="-1" strike="noStrike">
                <a:solidFill>
                  <a:srgbClr val="ffffff"/>
                </a:solidFill>
                <a:latin typeface="Arial"/>
                <a:ea typeface="Arial"/>
              </a:rPr>
              <a:t>RTOS has very practical importance in embedded systems especially when the embedded system is expected to prowill result in absolute failure of the system.</a:t>
            </a:r>
            <a:endParaRPr b="0" lang="en-IN" sz="1400" spc="-1" strike="noStrike">
              <a:solidFill>
                <a:srgbClr val="000000"/>
              </a:solidFill>
              <a:latin typeface="Arial"/>
            </a:endParaRPr>
          </a:p>
        </p:txBody>
      </p:sp>
      <p:sp>
        <p:nvSpPr>
          <p:cNvPr id="228" name="TextShape 3"/>
          <p:cNvSpPr txBox="1"/>
          <p:nvPr/>
        </p:nvSpPr>
        <p:spPr>
          <a:xfrm>
            <a:off x="1297440" y="3459240"/>
            <a:ext cx="7038720" cy="1148040"/>
          </a:xfrm>
          <a:prstGeom prst="rect">
            <a:avLst/>
          </a:prstGeom>
          <a:noFill/>
          <a:ln>
            <a:noFill/>
          </a:ln>
        </p:spPr>
        <p:txBody>
          <a:bodyPr tIns="91440" bIns="91440">
            <a:noAutofit/>
          </a:bodyPr>
          <a:p>
            <a:pPr marL="171360" indent="-171000">
              <a:lnSpc>
                <a:spcPct val="115000"/>
              </a:lnSpc>
              <a:spcBef>
                <a:spcPts val="1001"/>
              </a:spcBef>
              <a:spcAft>
                <a:spcPts val="1100"/>
              </a:spcAft>
              <a:buClr>
                <a:srgbClr val="ffffff"/>
              </a:buClr>
              <a:buFont typeface="Lato"/>
              <a:buChar char="●"/>
            </a:pPr>
            <a:r>
              <a:rPr b="0" lang="en-GB" sz="1400" spc="-1" strike="noStrike">
                <a:solidFill>
                  <a:srgbClr val="ffffff"/>
                </a:solidFill>
                <a:latin typeface="Arial"/>
                <a:ea typeface="Arial"/>
              </a:rPr>
              <a:t>For example, The airbag triggering mechanism in a car, as we know airbag must deploy within a given time limit of an impact. A response falling outside of this time limit can result in the driver sustaining injuries and the system become useless, if it is not working in that time limit.</a:t>
            </a:r>
            <a:endParaRPr b="0" lang="en-IN" sz="1400" spc="-1" strike="noStrike">
              <a:solidFill>
                <a:srgbClr val="000000"/>
              </a:solidFill>
              <a:latin typeface="Arial"/>
            </a:endParaRPr>
          </a:p>
        </p:txBody>
      </p:sp>
      <p:sp>
        <p:nvSpPr>
          <p:cNvPr id="229" name="CustomShape 4"/>
          <p:cNvSpPr/>
          <p:nvPr/>
        </p:nvSpPr>
        <p:spPr>
          <a:xfrm>
            <a:off x="786240" y="344520"/>
            <a:ext cx="492840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00000"/>
              </a:lnSpc>
              <a:tabLst>
                <a:tab algn="l" pos="0"/>
              </a:tabLst>
            </a:pPr>
            <a:r>
              <a:rPr b="1" lang="en-GB" sz="2300" spc="-1" strike="noStrike">
                <a:solidFill>
                  <a:srgbClr val="ffffff"/>
                </a:solidFill>
                <a:latin typeface="Arial"/>
                <a:ea typeface="Arial"/>
              </a:rPr>
              <a:t>Application Software and RTOS</a:t>
            </a:r>
            <a:endParaRPr b="0" lang="en-IN" sz="2300" spc="-1" strike="noStrike">
              <a:latin typeface="Arial"/>
            </a:endParaRPr>
          </a:p>
        </p:txBody>
      </p:sp>
      <p:pic>
        <p:nvPicPr>
          <p:cNvPr id="230"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55" dur="indefinite" restart="never" nodeType="tmRoot">
          <p:childTnLst>
            <p:seq>
              <p:cTn id="56" dur="indefinite" nodeType="mainSeq">
                <p:childTnLst>
                  <p:par>
                    <p:cTn id="57" fill="hold">
                      <p:stCondLst>
                        <p:cond delay="0"/>
                      </p:stCondLst>
                      <p:childTnLst>
                        <p:par>
                          <p:cTn id="58" fill="hold">
                            <p:stCondLst>
                              <p:cond delay="0"/>
                            </p:stCondLst>
                            <p:childTnLst>
                              <p:par>
                                <p:cTn id="59" nodeType="withEffect" fill="hold" presetClass="mediacall">
                                  <p:stCondLst>
                                    <p:cond delay="0"/>
                                  </p:stCondLst>
                                  <p:childTnLst>
                                    <p:cmd type="call">
                                      <p:cBhvr>
                                        <p:cTn id="60" dur="107904"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1" name="TextShape 1"/>
          <p:cNvSpPr txBox="1"/>
          <p:nvPr/>
        </p:nvSpPr>
        <p:spPr>
          <a:xfrm>
            <a:off x="1268280" y="3895200"/>
            <a:ext cx="7038720" cy="705960"/>
          </a:xfrm>
          <a:prstGeom prst="rect">
            <a:avLst/>
          </a:prstGeom>
          <a:noFill/>
          <a:ln>
            <a:noFill/>
          </a:ln>
        </p:spPr>
        <p:txBody>
          <a:bodyPr tIns="91440" bIns="91440">
            <a:noAutofit/>
          </a:bodyPr>
          <a:p>
            <a:pPr>
              <a:lnSpc>
                <a:spcPct val="115000"/>
              </a:lnSpc>
              <a:spcAft>
                <a:spcPts val="601"/>
              </a:spcAft>
              <a:tabLst>
                <a:tab algn="l" pos="0"/>
              </a:tabLst>
            </a:pPr>
            <a:r>
              <a:rPr b="1" i="1" lang="en-GB" sz="1200" spc="-1" strike="noStrike">
                <a:solidFill>
                  <a:srgbClr val="ffffff"/>
                </a:solidFill>
                <a:latin typeface="Arial"/>
                <a:ea typeface="Arial"/>
              </a:rPr>
              <a:t>Data memory also includes general-purpose registers providing lowest access </a:t>
            </a:r>
            <a:r>
              <a:rPr b="1" i="1" lang="en-GB" sz="1200" spc="-1" strike="noStrike">
                <a:solidFill>
                  <a:srgbClr val="ffffff"/>
                </a:solidFill>
                <a:latin typeface="Arial"/>
                <a:ea typeface="Arial"/>
              </a:rPr>
              <a:t>time, by often allowing single-cycle Arithmetic Logic Unit (ALU) operations.</a:t>
            </a:r>
            <a:endParaRPr b="0" lang="en-IN" sz="1200" spc="-1" strike="noStrike">
              <a:solidFill>
                <a:srgbClr val="000000"/>
              </a:solidFill>
              <a:latin typeface="Arial"/>
            </a:endParaRPr>
          </a:p>
        </p:txBody>
      </p:sp>
      <p:sp>
        <p:nvSpPr>
          <p:cNvPr id="232" name="TextShape 2"/>
          <p:cNvSpPr txBox="1"/>
          <p:nvPr/>
        </p:nvSpPr>
        <p:spPr>
          <a:xfrm>
            <a:off x="1268280" y="1621080"/>
            <a:ext cx="7038720" cy="402120"/>
          </a:xfrm>
          <a:prstGeom prst="rect">
            <a:avLst/>
          </a:prstGeom>
          <a:noFill/>
          <a:ln>
            <a:noFill/>
          </a:ln>
        </p:spPr>
        <p:txBody>
          <a:bodyPr tIns="91440" bIns="91440">
            <a:noAutofit/>
          </a:bodyPr>
          <a:p>
            <a:pPr>
              <a:lnSpc>
                <a:spcPct val="115000"/>
              </a:lnSpc>
              <a:spcAft>
                <a:spcPts val="601"/>
              </a:spcAft>
              <a:tabLst>
                <a:tab algn="l" pos="0"/>
              </a:tabLst>
            </a:pPr>
            <a:r>
              <a:rPr b="1" i="1" lang="en-GB" sz="1200" spc="-1" strike="noStrike">
                <a:solidFill>
                  <a:srgbClr val="ffffff"/>
                </a:solidFill>
                <a:latin typeface="Arial"/>
                <a:ea typeface="Arial"/>
              </a:rPr>
              <a:t>Program memory and data memory are one of the key elements of a microcontroller. </a:t>
            </a:r>
            <a:endParaRPr b="0" lang="en-IN" sz="1200" spc="-1" strike="noStrike">
              <a:solidFill>
                <a:srgbClr val="000000"/>
              </a:solidFill>
              <a:latin typeface="Arial"/>
            </a:endParaRPr>
          </a:p>
        </p:txBody>
      </p:sp>
      <p:sp>
        <p:nvSpPr>
          <p:cNvPr id="233" name="TextShape 3"/>
          <p:cNvSpPr txBox="1"/>
          <p:nvPr/>
        </p:nvSpPr>
        <p:spPr>
          <a:xfrm>
            <a:off x="1268280" y="2023560"/>
            <a:ext cx="7038720" cy="866880"/>
          </a:xfrm>
          <a:prstGeom prst="rect">
            <a:avLst/>
          </a:prstGeom>
          <a:noFill/>
          <a:ln>
            <a:noFill/>
          </a:ln>
        </p:spPr>
        <p:txBody>
          <a:bodyPr tIns="91440" bIns="91440">
            <a:noAutofit/>
          </a:bodyPr>
          <a:p>
            <a:pPr>
              <a:lnSpc>
                <a:spcPct val="115000"/>
              </a:lnSpc>
              <a:spcAft>
                <a:spcPts val="601"/>
              </a:spcAft>
              <a:tabLst>
                <a:tab algn="l" pos="0"/>
              </a:tabLst>
            </a:pPr>
            <a:r>
              <a:rPr b="1" i="1" lang="en-GB" sz="1200" spc="-1" strike="noStrike">
                <a:solidFill>
                  <a:srgbClr val="ffffff"/>
                </a:solidFill>
                <a:latin typeface="Arial"/>
                <a:ea typeface="Arial"/>
              </a:rPr>
              <a:t>Program Memory is non-volatile and used for permanently saving the program being executed. It is divided into 2 sections boot and application program. ROM is used for storing such programs.</a:t>
            </a:r>
            <a:endParaRPr b="0" lang="en-IN" sz="1200" spc="-1" strike="noStrike">
              <a:solidFill>
                <a:srgbClr val="000000"/>
              </a:solidFill>
              <a:latin typeface="Arial"/>
            </a:endParaRPr>
          </a:p>
        </p:txBody>
      </p:sp>
      <p:sp>
        <p:nvSpPr>
          <p:cNvPr id="234" name="TextShape 4"/>
          <p:cNvSpPr txBox="1"/>
          <p:nvPr/>
        </p:nvSpPr>
        <p:spPr>
          <a:xfrm>
            <a:off x="1268280" y="2936520"/>
            <a:ext cx="7038720" cy="866880"/>
          </a:xfrm>
          <a:prstGeom prst="rect">
            <a:avLst/>
          </a:prstGeom>
          <a:noFill/>
          <a:ln>
            <a:noFill/>
          </a:ln>
        </p:spPr>
        <p:txBody>
          <a:bodyPr tIns="91440" bIns="91440">
            <a:noAutofit/>
          </a:bodyPr>
          <a:p>
            <a:pPr>
              <a:lnSpc>
                <a:spcPct val="115000"/>
              </a:lnSpc>
              <a:spcAft>
                <a:spcPts val="601"/>
              </a:spcAft>
              <a:tabLst>
                <a:tab algn="l" pos="0"/>
              </a:tabLst>
            </a:pPr>
            <a:r>
              <a:rPr b="1" i="1" lang="en-GB" sz="1200" spc="-1" strike="noStrike">
                <a:solidFill>
                  <a:srgbClr val="ffffff"/>
                </a:solidFill>
                <a:latin typeface="Arial"/>
                <a:ea typeface="Arial"/>
              </a:rPr>
              <a:t>While Data Memory is volatile memory and used for temporarily storing and keeping intermediate results and variables during the execution of the program. The memory gets wiped off once the power to the microcontroller is lost. RAM is used for this purpose. </a:t>
            </a:r>
            <a:endParaRPr b="0" lang="en-IN" sz="1200" spc="-1" strike="noStrike">
              <a:solidFill>
                <a:srgbClr val="000000"/>
              </a:solidFill>
              <a:latin typeface="Arial"/>
            </a:endParaRPr>
          </a:p>
        </p:txBody>
      </p:sp>
      <p:sp>
        <p:nvSpPr>
          <p:cNvPr id="235" name="CustomShape 5"/>
          <p:cNvSpPr/>
          <p:nvPr/>
        </p:nvSpPr>
        <p:spPr>
          <a:xfrm>
            <a:off x="786240" y="344520"/>
            <a:ext cx="429480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00000"/>
              </a:lnSpc>
              <a:tabLst>
                <a:tab algn="l" pos="0"/>
              </a:tabLst>
            </a:pPr>
            <a:r>
              <a:rPr b="1" lang="en-GB" sz="2300" spc="-1" strike="noStrike">
                <a:solidFill>
                  <a:srgbClr val="ffffff"/>
                </a:solidFill>
                <a:latin typeface="Arial"/>
                <a:ea typeface="Arial"/>
              </a:rPr>
              <a:t>Program and Data Memory</a:t>
            </a:r>
            <a:endParaRPr b="0" lang="en-IN" sz="23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TextShape 1"/>
          <p:cNvSpPr txBox="1"/>
          <p:nvPr/>
        </p:nvSpPr>
        <p:spPr>
          <a:xfrm>
            <a:off x="2985120" y="2611440"/>
            <a:ext cx="5870520" cy="32328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300" spc="-1" strike="noStrike">
                <a:solidFill>
                  <a:srgbClr val="ffffff"/>
                </a:solidFill>
                <a:latin typeface="Lato"/>
                <a:ea typeface="Lato"/>
              </a:rPr>
              <a:t>It is of paramount importance. </a:t>
            </a:r>
            <a:endParaRPr b="0" lang="en-IN" sz="1300" spc="-1" strike="noStrike">
              <a:solidFill>
                <a:srgbClr val="000000"/>
              </a:solidFill>
              <a:latin typeface="Arial"/>
            </a:endParaRPr>
          </a:p>
        </p:txBody>
      </p:sp>
      <p:sp>
        <p:nvSpPr>
          <p:cNvPr id="237" name="TextShape 2"/>
          <p:cNvSpPr txBox="1"/>
          <p:nvPr/>
        </p:nvSpPr>
        <p:spPr>
          <a:xfrm>
            <a:off x="3014280" y="3885840"/>
            <a:ext cx="5870520" cy="463320"/>
          </a:xfrm>
          <a:prstGeom prst="rect">
            <a:avLst/>
          </a:prstGeom>
          <a:noFill/>
          <a:ln>
            <a:noFill/>
          </a:ln>
        </p:spPr>
        <p:txBody>
          <a:bodyPr tIns="91440" bIns="91440">
            <a:noAutofit/>
          </a:bodyPr>
          <a:p>
            <a:pPr marL="457200" indent="-304560">
              <a:lnSpc>
                <a:spcPct val="115000"/>
              </a:lnSpc>
              <a:buClr>
                <a:srgbClr val="ffffff"/>
              </a:buClr>
              <a:buFont typeface="Lato"/>
              <a:buChar char="➔"/>
            </a:pPr>
            <a:r>
              <a:rPr b="0" lang="en-GB" sz="1200" spc="-1" strike="noStrike">
                <a:solidFill>
                  <a:srgbClr val="ffffff"/>
                </a:solidFill>
                <a:latin typeface="Arial"/>
                <a:ea typeface="Arial"/>
              </a:rPr>
              <a:t>just not only about processor speed but also about the system’s real-time performance</a:t>
            </a:r>
            <a:endParaRPr b="0" lang="en-IN" sz="1200" spc="-1" strike="noStrike">
              <a:solidFill>
                <a:srgbClr val="000000"/>
              </a:solidFill>
              <a:latin typeface="Arial"/>
            </a:endParaRPr>
          </a:p>
        </p:txBody>
      </p:sp>
      <p:sp>
        <p:nvSpPr>
          <p:cNvPr id="238" name="CustomShape 3"/>
          <p:cNvSpPr/>
          <p:nvPr/>
        </p:nvSpPr>
        <p:spPr>
          <a:xfrm>
            <a:off x="1177560" y="1539000"/>
            <a:ext cx="7369920" cy="759240"/>
          </a:xfrm>
          <a:prstGeom prst="rect">
            <a:avLst/>
          </a:prstGeom>
          <a:noFill/>
          <a:ln>
            <a:noFill/>
          </a:ln>
        </p:spPr>
        <p:style>
          <a:lnRef idx="0"/>
          <a:fillRef idx="0"/>
          <a:effectRef idx="0"/>
          <a:fontRef idx="minor"/>
        </p:style>
        <p:txBody>
          <a:bodyPr tIns="91440" bIns="91440">
            <a:noAutofit/>
          </a:bodyPr>
          <a:p>
            <a:pPr>
              <a:lnSpc>
                <a:spcPct val="115000"/>
              </a:lnSpc>
              <a:tabLst>
                <a:tab algn="l" pos="0"/>
              </a:tabLst>
            </a:pPr>
            <a:r>
              <a:rPr b="0" lang="en-GB" sz="1200" spc="-1" strike="noStrike">
                <a:solidFill>
                  <a:srgbClr val="ffffff"/>
                </a:solidFill>
                <a:latin typeface="Arial"/>
                <a:ea typeface="Arial"/>
              </a:rPr>
              <a:t>Performance, size, cost, power consumption, and technology are the attributes that influence the success of the embedded system. These design attributes typically compete with one another: improving one often leads to degradation in another.</a:t>
            </a:r>
            <a:endParaRPr b="0" lang="en-IN" sz="1200" spc="-1" strike="noStrike">
              <a:latin typeface="Arial"/>
            </a:endParaRPr>
          </a:p>
        </p:txBody>
      </p:sp>
      <p:sp>
        <p:nvSpPr>
          <p:cNvPr id="239" name="TextShape 4"/>
          <p:cNvSpPr txBox="1"/>
          <p:nvPr/>
        </p:nvSpPr>
        <p:spPr>
          <a:xfrm>
            <a:off x="2985120" y="2930400"/>
            <a:ext cx="5870520" cy="323280"/>
          </a:xfrm>
          <a:prstGeom prst="rect">
            <a:avLst/>
          </a:prstGeom>
          <a:noFill/>
          <a:ln>
            <a:noFill/>
          </a:ln>
        </p:spPr>
        <p:txBody>
          <a:bodyPr tIns="91440" bIns="91440">
            <a:noAutofit/>
          </a:bodyPr>
          <a:p>
            <a:pPr marL="457200" indent="-317160">
              <a:lnSpc>
                <a:spcPct val="115000"/>
              </a:lnSpc>
              <a:buClr>
                <a:srgbClr val="ffffff"/>
              </a:buClr>
              <a:buFont typeface="Lato"/>
              <a:buChar char="➔"/>
            </a:pPr>
            <a:r>
              <a:rPr b="0" lang="en-GB" sz="1200" spc="-1" strike="noStrike">
                <a:solidFill>
                  <a:srgbClr val="ffffff"/>
                </a:solidFill>
                <a:latin typeface="Arial"/>
                <a:ea typeface="Arial"/>
              </a:rPr>
              <a:t>Unexpected behavior from an embedded system is inadmissible and poses serious risks</a:t>
            </a:r>
            <a:endParaRPr b="0" lang="en-IN" sz="1200" spc="-1" strike="noStrike">
              <a:solidFill>
                <a:srgbClr val="000000"/>
              </a:solidFill>
              <a:latin typeface="Arial"/>
            </a:endParaRPr>
          </a:p>
        </p:txBody>
      </p:sp>
      <p:sp>
        <p:nvSpPr>
          <p:cNvPr id="240" name="TextShape 5"/>
          <p:cNvSpPr txBox="1"/>
          <p:nvPr/>
        </p:nvSpPr>
        <p:spPr>
          <a:xfrm>
            <a:off x="3014280" y="4524840"/>
            <a:ext cx="5870520" cy="323280"/>
          </a:xfrm>
          <a:prstGeom prst="rect">
            <a:avLst/>
          </a:prstGeom>
          <a:noFill/>
          <a:ln>
            <a:noFill/>
          </a:ln>
        </p:spPr>
        <p:txBody>
          <a:bodyPr tIns="91440" bIns="91440">
            <a:noAutofit/>
          </a:bodyPr>
          <a:p>
            <a:pPr marL="457200" indent="-304560">
              <a:lnSpc>
                <a:spcPct val="115000"/>
              </a:lnSpc>
              <a:buClr>
                <a:srgbClr val="ffffff"/>
              </a:buClr>
              <a:buFont typeface="Arial"/>
              <a:buChar char="➔"/>
            </a:pPr>
            <a:r>
              <a:rPr b="0" lang="en-GB" sz="1200" spc="-1" strike="noStrike">
                <a:solidFill>
                  <a:srgbClr val="ffffff"/>
                </a:solidFill>
                <a:latin typeface="Arial"/>
                <a:ea typeface="Arial"/>
              </a:rPr>
              <a:t>Real-time processing fails if not completed within a specified deadline relative to an event.</a:t>
            </a:r>
            <a:endParaRPr b="0" lang="en-IN" sz="1200" spc="-1" strike="noStrike">
              <a:solidFill>
                <a:srgbClr val="000000"/>
              </a:solidFill>
              <a:latin typeface="Arial"/>
            </a:endParaRPr>
          </a:p>
        </p:txBody>
      </p:sp>
      <p:sp>
        <p:nvSpPr>
          <p:cNvPr id="241" name="CustomShape 6"/>
          <p:cNvSpPr/>
          <p:nvPr/>
        </p:nvSpPr>
        <p:spPr>
          <a:xfrm>
            <a:off x="786240" y="344520"/>
            <a:ext cx="590544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00000"/>
              </a:lnSpc>
              <a:tabLst>
                <a:tab algn="l" pos="0"/>
              </a:tabLst>
            </a:pPr>
            <a:r>
              <a:rPr b="1" lang="en-GB" sz="2300" spc="-1" strike="noStrike">
                <a:solidFill>
                  <a:srgbClr val="ffffff"/>
                </a:solidFill>
                <a:latin typeface="Arial"/>
                <a:ea typeface="Arial"/>
              </a:rPr>
              <a:t>Embedded System Design Challenges</a:t>
            </a:r>
            <a:endParaRPr b="0" lang="en-IN" sz="2300" spc="-1" strike="noStrike">
              <a:latin typeface="Arial"/>
            </a:endParaRPr>
          </a:p>
        </p:txBody>
      </p:sp>
      <p:grpSp>
        <p:nvGrpSpPr>
          <p:cNvPr id="242" name="Group 7"/>
          <p:cNvGrpSpPr/>
          <p:nvPr/>
        </p:nvGrpSpPr>
        <p:grpSpPr>
          <a:xfrm>
            <a:off x="786240" y="2633040"/>
            <a:ext cx="2215080" cy="666720"/>
            <a:chOff x="786240" y="2633040"/>
            <a:chExt cx="2215080" cy="666720"/>
          </a:xfrm>
        </p:grpSpPr>
        <p:sp>
          <p:nvSpPr>
            <p:cNvPr id="243" name="CustomShape 8"/>
            <p:cNvSpPr/>
            <p:nvPr/>
          </p:nvSpPr>
          <p:spPr>
            <a:xfrm>
              <a:off x="786240" y="263304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244" name="CustomShape 9"/>
            <p:cNvSpPr/>
            <p:nvPr/>
          </p:nvSpPr>
          <p:spPr>
            <a:xfrm>
              <a:off x="834480" y="285876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245" name="CustomShape 10"/>
            <p:cNvSpPr/>
            <p:nvPr/>
          </p:nvSpPr>
          <p:spPr>
            <a:xfrm>
              <a:off x="940680" y="269424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Stability</a:t>
              </a:r>
              <a:endParaRPr b="0" lang="en-IN" sz="1400" spc="-1" strike="noStrike">
                <a:latin typeface="Arial"/>
              </a:endParaRPr>
            </a:p>
          </p:txBody>
        </p:sp>
      </p:grpSp>
      <p:grpSp>
        <p:nvGrpSpPr>
          <p:cNvPr id="246" name="Group 11"/>
          <p:cNvGrpSpPr/>
          <p:nvPr/>
        </p:nvGrpSpPr>
        <p:grpSpPr>
          <a:xfrm>
            <a:off x="786240" y="4045320"/>
            <a:ext cx="2215080" cy="666720"/>
            <a:chOff x="786240" y="4045320"/>
            <a:chExt cx="2215080" cy="666720"/>
          </a:xfrm>
        </p:grpSpPr>
        <p:sp>
          <p:nvSpPr>
            <p:cNvPr id="247" name="CustomShape 12"/>
            <p:cNvSpPr/>
            <p:nvPr/>
          </p:nvSpPr>
          <p:spPr>
            <a:xfrm>
              <a:off x="786240" y="404532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248" name="CustomShape 13"/>
            <p:cNvSpPr/>
            <p:nvPr/>
          </p:nvSpPr>
          <p:spPr>
            <a:xfrm>
              <a:off x="834480" y="427104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249" name="CustomShape 14"/>
            <p:cNvSpPr/>
            <p:nvPr/>
          </p:nvSpPr>
          <p:spPr>
            <a:xfrm>
              <a:off x="940680" y="410652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Performance</a:t>
              </a:r>
              <a:endParaRPr b="0" lang="en-IN" sz="1400" spc="-1" strike="noStrike">
                <a:latin typeface="Arial"/>
              </a:endParaRPr>
            </a:p>
          </p:txBody>
        </p:sp>
      </p:gr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TextShape 1"/>
          <p:cNvSpPr txBox="1"/>
          <p:nvPr/>
        </p:nvSpPr>
        <p:spPr>
          <a:xfrm>
            <a:off x="2955600" y="1752840"/>
            <a:ext cx="5870520" cy="32328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300" spc="-1" strike="noStrike">
                <a:solidFill>
                  <a:srgbClr val="ffffff"/>
                </a:solidFill>
                <a:latin typeface="Lato"/>
                <a:ea typeface="Lato"/>
              </a:rPr>
              <a:t>In Embedded Systems, power consumption is the major concern.</a:t>
            </a:r>
            <a:endParaRPr b="0" lang="en-IN" sz="1300" spc="-1" strike="noStrike">
              <a:solidFill>
                <a:srgbClr val="000000"/>
              </a:solidFill>
              <a:latin typeface="Arial"/>
            </a:endParaRPr>
          </a:p>
        </p:txBody>
      </p:sp>
      <p:sp>
        <p:nvSpPr>
          <p:cNvPr id="251" name="TextShape 2"/>
          <p:cNvSpPr txBox="1"/>
          <p:nvPr/>
        </p:nvSpPr>
        <p:spPr>
          <a:xfrm>
            <a:off x="2955600" y="2076480"/>
            <a:ext cx="5870520" cy="32328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300" spc="-1" strike="noStrike">
                <a:solidFill>
                  <a:srgbClr val="ffffff"/>
                </a:solidFill>
                <a:latin typeface="Lato"/>
                <a:ea typeface="Lato"/>
              </a:rPr>
              <a:t>By running the System slowly, the power consumption decreases affecting the efficiency.</a:t>
            </a:r>
            <a:endParaRPr b="0" lang="en-IN" sz="1300" spc="-1" strike="noStrike">
              <a:solidFill>
                <a:srgbClr val="000000"/>
              </a:solidFill>
              <a:latin typeface="Arial"/>
            </a:endParaRPr>
          </a:p>
        </p:txBody>
      </p:sp>
      <p:sp>
        <p:nvSpPr>
          <p:cNvPr id="252" name="TextShape 3"/>
          <p:cNvSpPr txBox="1"/>
          <p:nvPr/>
        </p:nvSpPr>
        <p:spPr>
          <a:xfrm>
            <a:off x="2955600" y="2804400"/>
            <a:ext cx="5870520" cy="32328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300" spc="-1" strike="noStrike">
                <a:solidFill>
                  <a:srgbClr val="ffffff"/>
                </a:solidFill>
                <a:latin typeface="Lato"/>
                <a:ea typeface="Lato"/>
              </a:rPr>
              <a:t>Low-cost reliability with minimal redundancy</a:t>
            </a:r>
            <a:endParaRPr b="0" lang="en-IN" sz="1300" spc="-1" strike="noStrike">
              <a:solidFill>
                <a:srgbClr val="000000"/>
              </a:solidFill>
              <a:latin typeface="Arial"/>
            </a:endParaRPr>
          </a:p>
        </p:txBody>
      </p:sp>
      <p:sp>
        <p:nvSpPr>
          <p:cNvPr id="253" name="TextShape 4"/>
          <p:cNvSpPr txBox="1"/>
          <p:nvPr/>
        </p:nvSpPr>
        <p:spPr>
          <a:xfrm>
            <a:off x="2955600" y="3650040"/>
            <a:ext cx="5870520" cy="32328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300" spc="-1" strike="noStrike">
                <a:solidFill>
                  <a:srgbClr val="ffffff"/>
                </a:solidFill>
                <a:latin typeface="Lato"/>
                <a:ea typeface="Lato"/>
              </a:rPr>
              <a:t>Hard to analyse whether system is working properly or not.</a:t>
            </a:r>
            <a:endParaRPr b="0" lang="en-IN" sz="1300" spc="-1" strike="noStrike">
              <a:solidFill>
                <a:srgbClr val="000000"/>
              </a:solidFill>
              <a:latin typeface="Arial"/>
            </a:endParaRPr>
          </a:p>
        </p:txBody>
      </p:sp>
      <p:sp>
        <p:nvSpPr>
          <p:cNvPr id="254" name="TextShape 5"/>
          <p:cNvSpPr txBox="1"/>
          <p:nvPr/>
        </p:nvSpPr>
        <p:spPr>
          <a:xfrm>
            <a:off x="2955600" y="3936960"/>
            <a:ext cx="5870520" cy="32328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300" spc="-1" strike="noStrike">
                <a:solidFill>
                  <a:srgbClr val="ffffff"/>
                </a:solidFill>
                <a:latin typeface="Lato"/>
                <a:ea typeface="Lato"/>
              </a:rPr>
              <a:t>One way is to observe the electrical signals on the bus. That too </a:t>
            </a:r>
            <a:r>
              <a:rPr b="0" lang="en-GB" sz="1300" spc="-1" strike="noStrike">
                <a:solidFill>
                  <a:srgbClr val="ffffff"/>
                </a:solidFill>
                <a:latin typeface="Lato"/>
                <a:ea typeface="Lato"/>
              </a:rPr>
              <a:t>might not be possible.</a:t>
            </a:r>
            <a:endParaRPr b="0" lang="en-IN" sz="1300" spc="-1" strike="noStrike">
              <a:solidFill>
                <a:srgbClr val="000000"/>
              </a:solidFill>
              <a:latin typeface="Arial"/>
            </a:endParaRPr>
          </a:p>
        </p:txBody>
      </p:sp>
      <p:sp>
        <p:nvSpPr>
          <p:cNvPr id="255" name="CustomShape 6"/>
          <p:cNvSpPr/>
          <p:nvPr/>
        </p:nvSpPr>
        <p:spPr>
          <a:xfrm>
            <a:off x="786240" y="344520"/>
            <a:ext cx="404532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00000"/>
              </a:lnSpc>
              <a:tabLst>
                <a:tab algn="l" pos="0"/>
              </a:tabLst>
            </a:pPr>
            <a:r>
              <a:rPr b="1" lang="en-GB" sz="2300" spc="-1" strike="noStrike">
                <a:solidFill>
                  <a:srgbClr val="ffffff"/>
                </a:solidFill>
                <a:latin typeface="Arial"/>
                <a:ea typeface="Arial"/>
              </a:rPr>
              <a:t>Design Challenges </a:t>
            </a:r>
            <a:r>
              <a:rPr b="1" lang="en-GB" sz="1800" spc="-1" strike="noStrike">
                <a:solidFill>
                  <a:srgbClr val="ffffff"/>
                </a:solidFill>
                <a:latin typeface="Arial"/>
                <a:ea typeface="Arial"/>
              </a:rPr>
              <a:t>(contd.)</a:t>
            </a:r>
            <a:endParaRPr b="0" lang="en-IN" sz="1800" spc="-1" strike="noStrike">
              <a:latin typeface="Arial"/>
            </a:endParaRPr>
          </a:p>
        </p:txBody>
      </p:sp>
      <p:grpSp>
        <p:nvGrpSpPr>
          <p:cNvPr id="256" name="Group 7"/>
          <p:cNvGrpSpPr/>
          <p:nvPr/>
        </p:nvGrpSpPr>
        <p:grpSpPr>
          <a:xfrm>
            <a:off x="720360" y="1808280"/>
            <a:ext cx="2215080" cy="666720"/>
            <a:chOff x="720360" y="1808280"/>
            <a:chExt cx="2215080" cy="666720"/>
          </a:xfrm>
        </p:grpSpPr>
        <p:sp>
          <p:nvSpPr>
            <p:cNvPr id="257" name="CustomShape 8"/>
            <p:cNvSpPr/>
            <p:nvPr/>
          </p:nvSpPr>
          <p:spPr>
            <a:xfrm>
              <a:off x="720360" y="180828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258" name="CustomShape 9"/>
            <p:cNvSpPr/>
            <p:nvPr/>
          </p:nvSpPr>
          <p:spPr>
            <a:xfrm>
              <a:off x="768600" y="203400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259" name="CustomShape 10"/>
            <p:cNvSpPr/>
            <p:nvPr/>
          </p:nvSpPr>
          <p:spPr>
            <a:xfrm>
              <a:off x="874800" y="186948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Power</a:t>
              </a:r>
              <a:endParaRPr b="0" lang="en-IN" sz="1400" spc="-1" strike="noStrike">
                <a:latin typeface="Arial"/>
              </a:endParaRPr>
            </a:p>
          </p:txBody>
        </p:sp>
      </p:grpSp>
      <p:grpSp>
        <p:nvGrpSpPr>
          <p:cNvPr id="260" name="Group 11"/>
          <p:cNvGrpSpPr/>
          <p:nvPr/>
        </p:nvGrpSpPr>
        <p:grpSpPr>
          <a:xfrm>
            <a:off x="740160" y="2677320"/>
            <a:ext cx="2215080" cy="666720"/>
            <a:chOff x="740160" y="2677320"/>
            <a:chExt cx="2215080" cy="666720"/>
          </a:xfrm>
        </p:grpSpPr>
        <p:sp>
          <p:nvSpPr>
            <p:cNvPr id="261" name="CustomShape 12"/>
            <p:cNvSpPr/>
            <p:nvPr/>
          </p:nvSpPr>
          <p:spPr>
            <a:xfrm>
              <a:off x="740160" y="267732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262" name="CustomShape 13"/>
            <p:cNvSpPr/>
            <p:nvPr/>
          </p:nvSpPr>
          <p:spPr>
            <a:xfrm>
              <a:off x="788760" y="290304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263" name="CustomShape 14"/>
            <p:cNvSpPr/>
            <p:nvPr/>
          </p:nvSpPr>
          <p:spPr>
            <a:xfrm>
              <a:off x="894600" y="273852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Reliability</a:t>
              </a:r>
              <a:endParaRPr b="0" lang="en-IN" sz="1400" spc="-1" strike="noStrike">
                <a:latin typeface="Arial"/>
              </a:endParaRPr>
            </a:p>
          </p:txBody>
        </p:sp>
      </p:grpSp>
      <p:grpSp>
        <p:nvGrpSpPr>
          <p:cNvPr id="264" name="Group 15"/>
          <p:cNvGrpSpPr/>
          <p:nvPr/>
        </p:nvGrpSpPr>
        <p:grpSpPr>
          <a:xfrm>
            <a:off x="720360" y="3714480"/>
            <a:ext cx="2215080" cy="666720"/>
            <a:chOff x="720360" y="3714480"/>
            <a:chExt cx="2215080" cy="666720"/>
          </a:xfrm>
        </p:grpSpPr>
        <p:sp>
          <p:nvSpPr>
            <p:cNvPr id="265" name="CustomShape 16"/>
            <p:cNvSpPr/>
            <p:nvPr/>
          </p:nvSpPr>
          <p:spPr>
            <a:xfrm>
              <a:off x="720360" y="371448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266" name="CustomShape 17"/>
            <p:cNvSpPr/>
            <p:nvPr/>
          </p:nvSpPr>
          <p:spPr>
            <a:xfrm>
              <a:off x="768600" y="394020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267" name="CustomShape 18"/>
            <p:cNvSpPr/>
            <p:nvPr/>
          </p:nvSpPr>
          <p:spPr>
            <a:xfrm>
              <a:off x="874800" y="377568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pPr>
              <a:r>
                <a:rPr b="0" lang="en-US" sz="1400" spc="-1" strike="noStrike">
                  <a:solidFill>
                    <a:srgbClr val="1b212c"/>
                  </a:solidFill>
                  <a:latin typeface="Arial"/>
                  <a:ea typeface="Arial"/>
                </a:rPr>
                <a:t>     </a:t>
              </a:r>
              <a:r>
                <a:rPr b="0" lang="en-GB" sz="1400" spc="-1" strike="noStrike">
                  <a:solidFill>
                    <a:srgbClr val="1b212c"/>
                  </a:solidFill>
                  <a:latin typeface="Arial"/>
                  <a:ea typeface="Arial"/>
                </a:rPr>
                <a:t>Observability and</a:t>
              </a:r>
              <a:endParaRPr b="0" lang="en-IN" sz="1400" spc="-1" strike="noStrike">
                <a:latin typeface="Arial"/>
              </a:endParaRPr>
            </a:p>
            <a:p>
              <a:pPr>
                <a:lnSpc>
                  <a:spcPct val="100000"/>
                </a:lnSpc>
              </a:pPr>
              <a:r>
                <a:rPr b="0" lang="en-GB" sz="1400" spc="-1" strike="noStrike">
                  <a:solidFill>
                    <a:srgbClr val="1b212c"/>
                  </a:solidFill>
                  <a:latin typeface="Arial"/>
                  <a:ea typeface="Arial"/>
                </a:rPr>
                <a:t>     </a:t>
              </a:r>
              <a:r>
                <a:rPr b="0" lang="en-GB" sz="1400" spc="-1" strike="noStrike">
                  <a:solidFill>
                    <a:srgbClr val="1b212c"/>
                  </a:solidFill>
                  <a:latin typeface="Arial"/>
                  <a:ea typeface="Arial"/>
                </a:rPr>
                <a:t>controllability</a:t>
              </a:r>
              <a:endParaRPr b="0" lang="en-IN" sz="1400" spc="-1" strike="noStrike">
                <a:latin typeface="Arial"/>
              </a:endParaRPr>
            </a:p>
          </p:txBody>
        </p:sp>
      </p:gr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2377440" y="2091600"/>
            <a:ext cx="6471360" cy="823320"/>
          </a:xfrm>
          <a:prstGeom prst="rect">
            <a:avLst/>
          </a:prstGeom>
          <a:noFill/>
          <a:ln>
            <a:noFill/>
          </a:ln>
        </p:spPr>
        <p:style>
          <a:lnRef idx="0"/>
          <a:fillRef idx="0"/>
          <a:effectRef idx="0"/>
          <a:fontRef idx="minor"/>
        </p:style>
        <p:txBody>
          <a:bodyPr tIns="91440" bIns="91440">
            <a:noAutofit/>
          </a:bodyPr>
          <a:p>
            <a:pPr algn="just">
              <a:lnSpc>
                <a:spcPct val="100000"/>
              </a:lnSpc>
              <a:spcAft>
                <a:spcPts val="1800"/>
              </a:spcAft>
              <a:tabLst>
                <a:tab algn="l" pos="0"/>
              </a:tabLst>
            </a:pPr>
            <a:r>
              <a:rPr b="1" lang="en-GB" sz="1350" spc="-1" strike="noStrike">
                <a:solidFill>
                  <a:srgbClr val="ffffff"/>
                </a:solidFill>
                <a:latin typeface="Arial"/>
                <a:ea typeface="Arial"/>
              </a:rPr>
              <a:t>The embedded system in the speed-checker device identifies rash driving on highways and alarms the traffic authorities if it finds any vehicle violating the set speed limits on highways.</a:t>
            </a:r>
            <a:endParaRPr b="0" lang="en-IN" sz="1350" spc="-1" strike="noStrike">
              <a:latin typeface="Arial"/>
            </a:endParaRPr>
          </a:p>
        </p:txBody>
      </p:sp>
      <p:sp>
        <p:nvSpPr>
          <p:cNvPr id="269" name="CustomShape 2"/>
          <p:cNvSpPr/>
          <p:nvPr/>
        </p:nvSpPr>
        <p:spPr>
          <a:xfrm>
            <a:off x="2377440" y="3525120"/>
            <a:ext cx="6471360" cy="823320"/>
          </a:xfrm>
          <a:prstGeom prst="rect">
            <a:avLst/>
          </a:prstGeom>
          <a:noFill/>
          <a:ln>
            <a:noFill/>
          </a:ln>
        </p:spPr>
        <p:style>
          <a:lnRef idx="0"/>
          <a:fillRef idx="0"/>
          <a:effectRef idx="0"/>
          <a:fontRef idx="minor"/>
        </p:style>
        <p:txBody>
          <a:bodyPr tIns="91440" bIns="91440">
            <a:noAutofit/>
          </a:bodyPr>
          <a:p>
            <a:pPr algn="just">
              <a:lnSpc>
                <a:spcPct val="100000"/>
              </a:lnSpc>
              <a:spcAft>
                <a:spcPts val="1800"/>
              </a:spcAft>
              <a:tabLst>
                <a:tab algn="l" pos="0"/>
              </a:tabLst>
            </a:pPr>
            <a:r>
              <a:rPr b="1" lang="en-GB" sz="1350" spc="-1" strike="noStrike">
                <a:solidFill>
                  <a:srgbClr val="ffffff"/>
                </a:solidFill>
                <a:latin typeface="Arial"/>
                <a:ea typeface="Arial"/>
              </a:rPr>
              <a:t>The embedded system detects the movement of vehicles on highways and to switch on street lights ahead of it, and then to switch off the street lights as the vehicle go past the street lights to conserve energy.</a:t>
            </a:r>
            <a:endParaRPr b="0" lang="en-IN" sz="1350" spc="-1" strike="noStrike">
              <a:latin typeface="Arial"/>
            </a:endParaRPr>
          </a:p>
        </p:txBody>
      </p:sp>
      <p:sp>
        <p:nvSpPr>
          <p:cNvPr id="270" name="CustomShape 3"/>
          <p:cNvSpPr/>
          <p:nvPr/>
        </p:nvSpPr>
        <p:spPr>
          <a:xfrm>
            <a:off x="786240" y="344520"/>
            <a:ext cx="237240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00000"/>
              </a:lnSpc>
              <a:tabLst>
                <a:tab algn="l" pos="0"/>
              </a:tabLst>
            </a:pPr>
            <a:r>
              <a:rPr b="1" lang="en-GB" sz="2300" spc="-1" strike="noStrike">
                <a:solidFill>
                  <a:srgbClr val="ffffff"/>
                </a:solidFill>
                <a:latin typeface="Arial"/>
                <a:ea typeface="Arial"/>
              </a:rPr>
              <a:t>Applications</a:t>
            </a:r>
            <a:endParaRPr b="0" lang="en-IN" sz="2300" spc="-1" strike="noStrike">
              <a:latin typeface="Arial"/>
            </a:endParaRPr>
          </a:p>
        </p:txBody>
      </p:sp>
      <p:grpSp>
        <p:nvGrpSpPr>
          <p:cNvPr id="271" name="Group 4"/>
          <p:cNvGrpSpPr/>
          <p:nvPr/>
        </p:nvGrpSpPr>
        <p:grpSpPr>
          <a:xfrm>
            <a:off x="1013040" y="1497960"/>
            <a:ext cx="4715280" cy="481320"/>
            <a:chOff x="1013040" y="1497960"/>
            <a:chExt cx="4715280" cy="481320"/>
          </a:xfrm>
        </p:grpSpPr>
        <p:sp>
          <p:nvSpPr>
            <p:cNvPr id="272" name="CustomShape 5"/>
            <p:cNvSpPr/>
            <p:nvPr/>
          </p:nvSpPr>
          <p:spPr>
            <a:xfrm>
              <a:off x="1013040" y="1497960"/>
              <a:ext cx="3794760" cy="481320"/>
            </a:xfrm>
            <a:prstGeom prst="homePlate">
              <a:avLst>
                <a:gd name="adj" fmla="val 50000"/>
              </a:avLst>
            </a:prstGeom>
            <a:solidFill>
              <a:srgbClr val="869fb2"/>
            </a:solidFill>
            <a:ln>
              <a:noFill/>
            </a:ln>
          </p:spPr>
          <p:style>
            <a:lnRef idx="0"/>
            <a:fillRef idx="0"/>
            <a:effectRef idx="0"/>
            <a:fontRef idx="minor"/>
          </p:style>
          <p:txBody>
            <a:bodyPr tIns="91440" bIns="91440" anchor="ctr">
              <a:noAutofit/>
            </a:bodyPr>
            <a:p>
              <a:pPr>
                <a:lnSpc>
                  <a:spcPct val="100000"/>
                </a:lnSpc>
              </a:pPr>
              <a:r>
                <a:rPr b="1" lang="en-US" sz="1400" spc="-1" strike="noStrike">
                  <a:solidFill>
                    <a:srgbClr val="1b212c"/>
                  </a:solidFill>
                  <a:latin typeface="Montserrat"/>
                  <a:ea typeface="Arial"/>
                </a:rPr>
                <a:t>Detecting Rash Driving on Highways</a:t>
              </a:r>
              <a:endParaRPr b="0" lang="en-IN" sz="1400" spc="-1" strike="noStrike">
                <a:latin typeface="Arial"/>
              </a:endParaRPr>
            </a:p>
          </p:txBody>
        </p:sp>
        <p:sp>
          <p:nvSpPr>
            <p:cNvPr id="273" name="CustomShape 6"/>
            <p:cNvSpPr/>
            <p:nvPr/>
          </p:nvSpPr>
          <p:spPr>
            <a:xfrm>
              <a:off x="4644720" y="1497960"/>
              <a:ext cx="622440" cy="481320"/>
            </a:xfrm>
            <a:prstGeom prst="chevron">
              <a:avLst>
                <a:gd name="adj" fmla="val 50000"/>
              </a:avLst>
            </a:prstGeom>
            <a:solidFill>
              <a:srgbClr val="869fb2"/>
            </a:solidFill>
            <a:ln>
              <a:noFill/>
            </a:ln>
          </p:spPr>
          <p:style>
            <a:lnRef idx="0"/>
            <a:fillRef idx="0"/>
            <a:effectRef idx="0"/>
            <a:fontRef idx="minor"/>
          </p:style>
        </p:sp>
        <p:sp>
          <p:nvSpPr>
            <p:cNvPr id="274" name="CustomShape 7"/>
            <p:cNvSpPr/>
            <p:nvPr/>
          </p:nvSpPr>
          <p:spPr>
            <a:xfrm>
              <a:off x="5105880" y="1497960"/>
              <a:ext cx="622440" cy="481320"/>
            </a:xfrm>
            <a:prstGeom prst="chevron">
              <a:avLst>
                <a:gd name="adj" fmla="val 50000"/>
              </a:avLst>
            </a:prstGeom>
            <a:solidFill>
              <a:srgbClr val="869fb2"/>
            </a:solidFill>
            <a:ln>
              <a:noFill/>
            </a:ln>
          </p:spPr>
          <p:style>
            <a:lnRef idx="0"/>
            <a:fillRef idx="0"/>
            <a:effectRef idx="0"/>
            <a:fontRef idx="minor"/>
          </p:style>
        </p:sp>
      </p:grpSp>
      <p:grpSp>
        <p:nvGrpSpPr>
          <p:cNvPr id="275" name="Group 8"/>
          <p:cNvGrpSpPr/>
          <p:nvPr/>
        </p:nvGrpSpPr>
        <p:grpSpPr>
          <a:xfrm>
            <a:off x="1013040" y="2931480"/>
            <a:ext cx="3291840" cy="481320"/>
            <a:chOff x="1013040" y="2931480"/>
            <a:chExt cx="3291840" cy="481320"/>
          </a:xfrm>
        </p:grpSpPr>
        <p:sp>
          <p:nvSpPr>
            <p:cNvPr id="276" name="CustomShape 9"/>
            <p:cNvSpPr/>
            <p:nvPr/>
          </p:nvSpPr>
          <p:spPr>
            <a:xfrm>
              <a:off x="1013040" y="2931480"/>
              <a:ext cx="2372400" cy="481320"/>
            </a:xfrm>
            <a:prstGeom prst="homePlate">
              <a:avLst>
                <a:gd name="adj" fmla="val 50000"/>
              </a:avLst>
            </a:prstGeom>
            <a:solidFill>
              <a:srgbClr val="869fb2"/>
            </a:solidFill>
            <a:ln>
              <a:noFill/>
            </a:ln>
          </p:spPr>
          <p:style>
            <a:lnRef idx="0"/>
            <a:fillRef idx="0"/>
            <a:effectRef idx="0"/>
            <a:fontRef idx="minor"/>
          </p:style>
          <p:txBody>
            <a:bodyPr tIns="91440" bIns="91440" anchor="ctr">
              <a:noAutofit/>
            </a:bodyPr>
            <a:p>
              <a:pPr>
                <a:lnSpc>
                  <a:spcPct val="100000"/>
                </a:lnSpc>
              </a:pPr>
              <a:r>
                <a:rPr b="1" lang="en-US" sz="1400" spc="-1" strike="noStrike">
                  <a:solidFill>
                    <a:srgbClr val="1b212c"/>
                  </a:solidFill>
                  <a:latin typeface="Montserrat"/>
                  <a:ea typeface="Arial"/>
                </a:rPr>
                <a:t>Street Light Control</a:t>
              </a:r>
              <a:endParaRPr b="0" lang="en-IN" sz="1400" spc="-1" strike="noStrike">
                <a:latin typeface="Arial"/>
              </a:endParaRPr>
            </a:p>
          </p:txBody>
        </p:sp>
        <p:sp>
          <p:nvSpPr>
            <p:cNvPr id="277" name="CustomShape 10"/>
            <p:cNvSpPr/>
            <p:nvPr/>
          </p:nvSpPr>
          <p:spPr>
            <a:xfrm>
              <a:off x="3221280" y="2931480"/>
              <a:ext cx="622440" cy="481320"/>
            </a:xfrm>
            <a:prstGeom prst="chevron">
              <a:avLst>
                <a:gd name="adj" fmla="val 50000"/>
              </a:avLst>
            </a:prstGeom>
            <a:solidFill>
              <a:srgbClr val="869fb2"/>
            </a:solidFill>
            <a:ln>
              <a:noFill/>
            </a:ln>
          </p:spPr>
          <p:style>
            <a:lnRef idx="0"/>
            <a:fillRef idx="0"/>
            <a:effectRef idx="0"/>
            <a:fontRef idx="minor"/>
          </p:style>
        </p:sp>
        <p:sp>
          <p:nvSpPr>
            <p:cNvPr id="278" name="CustomShape 11"/>
            <p:cNvSpPr/>
            <p:nvPr/>
          </p:nvSpPr>
          <p:spPr>
            <a:xfrm>
              <a:off x="3682440" y="2931480"/>
              <a:ext cx="622440" cy="481320"/>
            </a:xfrm>
            <a:prstGeom prst="chevron">
              <a:avLst>
                <a:gd name="adj" fmla="val 50000"/>
              </a:avLst>
            </a:prstGeom>
            <a:solidFill>
              <a:srgbClr val="869fb2"/>
            </a:solidFill>
            <a:ln>
              <a:noFill/>
            </a:ln>
          </p:spPr>
          <p:style>
            <a:lnRef idx="0"/>
            <a:fillRef idx="0"/>
            <a:effectRef idx="0"/>
            <a:fontRef idx="minor"/>
          </p:style>
        </p:sp>
      </p:grpSp>
      <p:pic>
        <p:nvPicPr>
          <p:cNvPr id="279" name="Picture 1" descr="">
            <a:hlinkClick r:id="" action="ppaction://media"/>
          </p:cNvPr>
          <p:cNvPicPr/>
          <p:nvPr>
            <a:videoFile r:link="rId1"/>
            <p:extLst>
              <p:ext uri="{DAA4B4D4-6D71-4841-9C94-3DE7FCFB9230}">
                <p14:media r:embed="rId2"/>
              </p:ext>
            </p:extLst>
          </p:nvPr>
        </p:nvPicPr>
        <p:blipFill>
          <a:blip r:embed="rId3"/>
        </p:blipFill>
        <p:spPr>
          <a:xfrm>
            <a:off x="823932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61" dur="indefinite" restart="never" nodeType="tmRoot">
          <p:childTnLst>
            <p:seq>
              <p:cTn id="62" dur="indefinite" nodeType="mainSeq">
                <p:childTnLst>
                  <p:par>
                    <p:cTn id="63" fill="hold">
                      <p:stCondLst>
                        <p:cond delay="0"/>
                      </p:stCondLst>
                      <p:childTnLst>
                        <p:par>
                          <p:cTn id="64" fill="hold">
                            <p:stCondLst>
                              <p:cond delay="0"/>
                            </p:stCondLst>
                            <p:childTnLst>
                              <p:par>
                                <p:cTn id="65" nodeType="withEffect" fill="hold" presetClass="mediacall">
                                  <p:stCondLst>
                                    <p:cond delay="0"/>
                                  </p:stCondLst>
                                  <p:childTnLst>
                                    <p:cmd type="call">
                                      <p:cBhvr>
                                        <p:cTn id="66" dur="48024" fill="hold"/>
                                        <p:tgtEl>
                                          <p:spTgt spid="279"/>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CustomShape 1"/>
          <p:cNvSpPr/>
          <p:nvPr/>
        </p:nvSpPr>
        <p:spPr>
          <a:xfrm>
            <a:off x="2377440" y="2044080"/>
            <a:ext cx="6471360" cy="823320"/>
          </a:xfrm>
          <a:prstGeom prst="rect">
            <a:avLst/>
          </a:prstGeom>
          <a:noFill/>
          <a:ln>
            <a:noFill/>
          </a:ln>
        </p:spPr>
        <p:style>
          <a:lnRef idx="0"/>
          <a:fillRef idx="0"/>
          <a:effectRef idx="0"/>
          <a:fontRef idx="minor"/>
        </p:style>
        <p:txBody>
          <a:bodyPr tIns="91440" bIns="91440">
            <a:noAutofit/>
          </a:bodyPr>
          <a:p>
            <a:pPr algn="just">
              <a:lnSpc>
                <a:spcPct val="100000"/>
              </a:lnSpc>
              <a:spcAft>
                <a:spcPts val="1800"/>
              </a:spcAft>
              <a:tabLst>
                <a:tab algn="l" pos="0"/>
              </a:tabLst>
            </a:pPr>
            <a:r>
              <a:rPr b="1" lang="en-GB" sz="1400" spc="-1" strike="noStrike">
                <a:solidFill>
                  <a:srgbClr val="ffffff"/>
                </a:solidFill>
                <a:latin typeface="Arial"/>
                <a:ea typeface="Arial"/>
              </a:rPr>
              <a:t>The embedded system controls the traffic signal. At every junction, the signal timing changes automatically according to the traffic density at every junction. </a:t>
            </a:r>
            <a:endParaRPr b="0" lang="en-IN" sz="1400" spc="-1" strike="noStrike">
              <a:latin typeface="Arial"/>
            </a:endParaRPr>
          </a:p>
        </p:txBody>
      </p:sp>
      <p:sp>
        <p:nvSpPr>
          <p:cNvPr id="281" name="CustomShape 2"/>
          <p:cNvSpPr/>
          <p:nvPr/>
        </p:nvSpPr>
        <p:spPr>
          <a:xfrm>
            <a:off x="2377440" y="3444480"/>
            <a:ext cx="6471360" cy="823320"/>
          </a:xfrm>
          <a:prstGeom prst="rect">
            <a:avLst/>
          </a:prstGeom>
          <a:noFill/>
          <a:ln>
            <a:noFill/>
          </a:ln>
        </p:spPr>
        <p:style>
          <a:lnRef idx="0"/>
          <a:fillRef idx="0"/>
          <a:effectRef idx="0"/>
          <a:fontRef idx="minor"/>
        </p:style>
        <p:txBody>
          <a:bodyPr tIns="91440" bIns="91440">
            <a:noAutofit/>
          </a:bodyPr>
          <a:p>
            <a:pPr algn="just">
              <a:lnSpc>
                <a:spcPct val="100000"/>
              </a:lnSpc>
              <a:spcAft>
                <a:spcPts val="1800"/>
              </a:spcAft>
              <a:tabLst>
                <a:tab algn="l" pos="0"/>
              </a:tabLst>
            </a:pPr>
            <a:r>
              <a:rPr b="1" lang="en-GB" sz="1350" spc="-1" strike="noStrike">
                <a:solidFill>
                  <a:srgbClr val="ffffff"/>
                </a:solidFill>
                <a:latin typeface="Arial"/>
                <a:ea typeface="Arial"/>
              </a:rPr>
              <a:t>The embedded system is used to find the exact location of a vehicle by using a GPS modem and in order to reduce vehicle thefts. The GSM modem sends an SMS to a predefined mobile which stores the data in it in terms of latitude and longitude values.</a:t>
            </a:r>
            <a:endParaRPr b="0" lang="en-IN" sz="1350" spc="-1" strike="noStrike">
              <a:latin typeface="Arial"/>
            </a:endParaRPr>
          </a:p>
        </p:txBody>
      </p:sp>
      <p:sp>
        <p:nvSpPr>
          <p:cNvPr id="282" name="CustomShape 3"/>
          <p:cNvSpPr/>
          <p:nvPr/>
        </p:nvSpPr>
        <p:spPr>
          <a:xfrm>
            <a:off x="786240" y="344520"/>
            <a:ext cx="331812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00000"/>
              </a:lnSpc>
              <a:tabLst>
                <a:tab algn="l" pos="0"/>
              </a:tabLst>
            </a:pPr>
            <a:r>
              <a:rPr b="1" lang="en-GB" sz="2300" spc="-1" strike="noStrike">
                <a:solidFill>
                  <a:srgbClr val="ffffff"/>
                </a:solidFill>
                <a:latin typeface="Arial"/>
                <a:ea typeface="Arial"/>
              </a:rPr>
              <a:t>Applications </a:t>
            </a:r>
            <a:r>
              <a:rPr b="1" lang="en-GB" sz="1800" spc="-1" strike="noStrike">
                <a:solidFill>
                  <a:srgbClr val="ffffff"/>
                </a:solidFill>
                <a:latin typeface="Arial"/>
                <a:ea typeface="Arial"/>
              </a:rPr>
              <a:t>(contd.)</a:t>
            </a:r>
            <a:endParaRPr b="0" lang="en-IN" sz="1800" spc="-1" strike="noStrike">
              <a:latin typeface="Arial"/>
            </a:endParaRPr>
          </a:p>
        </p:txBody>
      </p:sp>
      <p:grpSp>
        <p:nvGrpSpPr>
          <p:cNvPr id="283" name="Group 4"/>
          <p:cNvGrpSpPr/>
          <p:nvPr/>
        </p:nvGrpSpPr>
        <p:grpSpPr>
          <a:xfrm>
            <a:off x="1013040" y="1497960"/>
            <a:ext cx="4715280" cy="481320"/>
            <a:chOff x="1013040" y="1497960"/>
            <a:chExt cx="4715280" cy="481320"/>
          </a:xfrm>
        </p:grpSpPr>
        <p:sp>
          <p:nvSpPr>
            <p:cNvPr id="284" name="CustomShape 5"/>
            <p:cNvSpPr/>
            <p:nvPr/>
          </p:nvSpPr>
          <p:spPr>
            <a:xfrm>
              <a:off x="1013040" y="1497960"/>
              <a:ext cx="3794760" cy="481320"/>
            </a:xfrm>
            <a:prstGeom prst="homePlate">
              <a:avLst>
                <a:gd name="adj" fmla="val 50000"/>
              </a:avLst>
            </a:prstGeom>
            <a:solidFill>
              <a:srgbClr val="869fb2"/>
            </a:solidFill>
            <a:ln>
              <a:noFill/>
            </a:ln>
          </p:spPr>
          <p:style>
            <a:lnRef idx="0"/>
            <a:fillRef idx="0"/>
            <a:effectRef idx="0"/>
            <a:fontRef idx="minor"/>
          </p:style>
          <p:txBody>
            <a:bodyPr tIns="91440" bIns="91440" anchor="ctr">
              <a:noAutofit/>
            </a:bodyPr>
            <a:p>
              <a:pPr>
                <a:lnSpc>
                  <a:spcPct val="100000"/>
                </a:lnSpc>
              </a:pPr>
              <a:r>
                <a:rPr b="1" lang="en-US" sz="1400" spc="-1" strike="noStrike">
                  <a:solidFill>
                    <a:srgbClr val="1b212c"/>
                  </a:solidFill>
                  <a:latin typeface="Montserrat"/>
                  <a:ea typeface="Arial"/>
                </a:rPr>
                <a:t>Traffic Signal Control System</a:t>
              </a:r>
              <a:endParaRPr b="0" lang="en-IN" sz="1400" spc="-1" strike="noStrike">
                <a:latin typeface="Arial"/>
              </a:endParaRPr>
            </a:p>
          </p:txBody>
        </p:sp>
        <p:sp>
          <p:nvSpPr>
            <p:cNvPr id="285" name="CustomShape 6"/>
            <p:cNvSpPr/>
            <p:nvPr/>
          </p:nvSpPr>
          <p:spPr>
            <a:xfrm>
              <a:off x="4644720" y="1497960"/>
              <a:ext cx="622440" cy="481320"/>
            </a:xfrm>
            <a:prstGeom prst="chevron">
              <a:avLst>
                <a:gd name="adj" fmla="val 50000"/>
              </a:avLst>
            </a:prstGeom>
            <a:solidFill>
              <a:srgbClr val="869fb2"/>
            </a:solidFill>
            <a:ln>
              <a:noFill/>
            </a:ln>
          </p:spPr>
          <p:style>
            <a:lnRef idx="0"/>
            <a:fillRef idx="0"/>
            <a:effectRef idx="0"/>
            <a:fontRef idx="minor"/>
          </p:style>
        </p:sp>
        <p:sp>
          <p:nvSpPr>
            <p:cNvPr id="286" name="CustomShape 7"/>
            <p:cNvSpPr/>
            <p:nvPr/>
          </p:nvSpPr>
          <p:spPr>
            <a:xfrm>
              <a:off x="5105880" y="1497960"/>
              <a:ext cx="622440" cy="481320"/>
            </a:xfrm>
            <a:prstGeom prst="chevron">
              <a:avLst>
                <a:gd name="adj" fmla="val 50000"/>
              </a:avLst>
            </a:prstGeom>
            <a:solidFill>
              <a:srgbClr val="869fb2"/>
            </a:solidFill>
            <a:ln>
              <a:noFill/>
            </a:ln>
          </p:spPr>
          <p:style>
            <a:lnRef idx="0"/>
            <a:fillRef idx="0"/>
            <a:effectRef idx="0"/>
            <a:fontRef idx="minor"/>
          </p:style>
        </p:sp>
      </p:grpSp>
      <p:grpSp>
        <p:nvGrpSpPr>
          <p:cNvPr id="287" name="Group 8"/>
          <p:cNvGrpSpPr/>
          <p:nvPr/>
        </p:nvGrpSpPr>
        <p:grpSpPr>
          <a:xfrm>
            <a:off x="1013040" y="2962800"/>
            <a:ext cx="3291840" cy="481320"/>
            <a:chOff x="1013040" y="2962800"/>
            <a:chExt cx="3291840" cy="481320"/>
          </a:xfrm>
        </p:grpSpPr>
        <p:sp>
          <p:nvSpPr>
            <p:cNvPr id="288" name="CustomShape 9"/>
            <p:cNvSpPr/>
            <p:nvPr/>
          </p:nvSpPr>
          <p:spPr>
            <a:xfrm>
              <a:off x="1013040" y="2962800"/>
              <a:ext cx="2372400" cy="481320"/>
            </a:xfrm>
            <a:prstGeom prst="homePlate">
              <a:avLst>
                <a:gd name="adj" fmla="val 50000"/>
              </a:avLst>
            </a:prstGeom>
            <a:solidFill>
              <a:srgbClr val="869fb2"/>
            </a:solidFill>
            <a:ln>
              <a:noFill/>
            </a:ln>
          </p:spPr>
          <p:style>
            <a:lnRef idx="0"/>
            <a:fillRef idx="0"/>
            <a:effectRef idx="0"/>
            <a:fontRef idx="minor"/>
          </p:style>
          <p:txBody>
            <a:bodyPr tIns="91440" bIns="91440" anchor="ctr">
              <a:noAutofit/>
            </a:bodyPr>
            <a:p>
              <a:pPr>
                <a:lnSpc>
                  <a:spcPct val="100000"/>
                </a:lnSpc>
              </a:pPr>
              <a:r>
                <a:rPr b="1" lang="en-US" sz="1400" spc="-1" strike="noStrike">
                  <a:solidFill>
                    <a:srgbClr val="1b212c"/>
                  </a:solidFill>
                  <a:latin typeface="Montserrat"/>
                  <a:ea typeface="Arial"/>
                </a:rPr>
                <a:t>Vehicle Tracking</a:t>
              </a:r>
              <a:endParaRPr b="0" lang="en-IN" sz="1400" spc="-1" strike="noStrike">
                <a:latin typeface="Arial"/>
              </a:endParaRPr>
            </a:p>
          </p:txBody>
        </p:sp>
        <p:sp>
          <p:nvSpPr>
            <p:cNvPr id="289" name="CustomShape 10"/>
            <p:cNvSpPr/>
            <p:nvPr/>
          </p:nvSpPr>
          <p:spPr>
            <a:xfrm>
              <a:off x="3221280" y="2962800"/>
              <a:ext cx="622440" cy="481320"/>
            </a:xfrm>
            <a:prstGeom prst="chevron">
              <a:avLst>
                <a:gd name="adj" fmla="val 50000"/>
              </a:avLst>
            </a:prstGeom>
            <a:solidFill>
              <a:srgbClr val="869fb2"/>
            </a:solidFill>
            <a:ln>
              <a:noFill/>
            </a:ln>
          </p:spPr>
          <p:style>
            <a:lnRef idx="0"/>
            <a:fillRef idx="0"/>
            <a:effectRef idx="0"/>
            <a:fontRef idx="minor"/>
          </p:style>
        </p:sp>
        <p:sp>
          <p:nvSpPr>
            <p:cNvPr id="290" name="CustomShape 11"/>
            <p:cNvSpPr/>
            <p:nvPr/>
          </p:nvSpPr>
          <p:spPr>
            <a:xfrm>
              <a:off x="3682440" y="2962800"/>
              <a:ext cx="622440" cy="481320"/>
            </a:xfrm>
            <a:prstGeom prst="chevron">
              <a:avLst>
                <a:gd name="adj" fmla="val 50000"/>
              </a:avLst>
            </a:prstGeom>
            <a:solidFill>
              <a:srgbClr val="869fb2"/>
            </a:solidFill>
            <a:ln>
              <a:noFill/>
            </a:ln>
          </p:spPr>
          <p:style>
            <a:lnRef idx="0"/>
            <a:fillRef idx="0"/>
            <a:effectRef idx="0"/>
            <a:fontRef idx="minor"/>
          </p:style>
        </p:sp>
      </p:grpSp>
      <p:pic>
        <p:nvPicPr>
          <p:cNvPr id="291"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67" dur="indefinite" restart="never" nodeType="tmRoot">
          <p:childTnLst>
            <p:seq>
              <p:cTn id="68" dur="indefinite" nodeType="mainSeq">
                <p:childTnLst>
                  <p:par>
                    <p:cTn id="69" fill="hold">
                      <p:stCondLst>
                        <p:cond delay="0"/>
                      </p:stCondLst>
                      <p:childTnLst>
                        <p:par>
                          <p:cTn id="70" fill="hold">
                            <p:stCondLst>
                              <p:cond delay="0"/>
                            </p:stCondLst>
                            <p:childTnLst>
                              <p:par>
                                <p:cTn id="71" nodeType="withEffect" fill="hold" presetClass="mediacall">
                                  <p:stCondLst>
                                    <p:cond delay="0"/>
                                  </p:stCondLst>
                                  <p:childTnLst>
                                    <p:cmd type="call">
                                      <p:cBhvr>
                                        <p:cTn id="72" dur="72180" fill="hold"/>
                                        <p:tgtEl>
                                          <p:spTgt spid="291"/>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TextShape 1"/>
          <p:cNvSpPr txBox="1"/>
          <p:nvPr/>
        </p:nvSpPr>
        <p:spPr>
          <a:xfrm>
            <a:off x="3537000" y="1578240"/>
            <a:ext cx="5017320" cy="1578600"/>
          </a:xfrm>
          <a:prstGeom prst="rect">
            <a:avLst/>
          </a:prstGeom>
          <a:noFill/>
          <a:ln>
            <a:noFill/>
          </a:ln>
        </p:spPr>
        <p:txBody>
          <a:bodyPr tIns="91440" bIns="91440">
            <a:noAutofit/>
          </a:bodyPr>
          <a:p>
            <a:pPr>
              <a:lnSpc>
                <a:spcPct val="100000"/>
              </a:lnSpc>
              <a:tabLst>
                <a:tab algn="l" pos="0"/>
              </a:tabLst>
            </a:pPr>
            <a:r>
              <a:rPr b="0" lang="en-GB" sz="4000" spc="-1" strike="noStrike">
                <a:solidFill>
                  <a:srgbClr val="ffffff"/>
                </a:solidFill>
                <a:latin typeface="Montserrat"/>
                <a:ea typeface="Montserrat"/>
              </a:rPr>
              <a:t>Operating System</a:t>
            </a:r>
            <a:br/>
            <a:br/>
            <a:endParaRPr b="0" lang="en-IN" sz="4000" spc="-1" strike="noStrike">
              <a:solidFill>
                <a:srgbClr val="000000"/>
              </a:solidFill>
              <a:latin typeface="Arial"/>
            </a:endParaRPr>
          </a:p>
        </p:txBody>
      </p:sp>
      <p:sp>
        <p:nvSpPr>
          <p:cNvPr id="148" name="TextShape 2"/>
          <p:cNvSpPr txBox="1"/>
          <p:nvPr/>
        </p:nvSpPr>
        <p:spPr>
          <a:xfrm>
            <a:off x="4925160" y="2571840"/>
            <a:ext cx="4428360" cy="505800"/>
          </a:xfrm>
          <a:prstGeom prst="rect">
            <a:avLst/>
          </a:prstGeom>
          <a:noFill/>
          <a:ln>
            <a:noFill/>
          </a:ln>
        </p:spPr>
        <p:txBody>
          <a:bodyPr tIns="91440" bIns="91440">
            <a:noAutofit/>
          </a:bodyPr>
          <a:p>
            <a:pPr>
              <a:lnSpc>
                <a:spcPct val="100000"/>
              </a:lnSpc>
              <a:tabLst>
                <a:tab algn="l" pos="0"/>
              </a:tabLst>
            </a:pPr>
            <a:r>
              <a:rPr b="0" lang="en-GB" sz="2500" spc="-1" strike="noStrike">
                <a:solidFill>
                  <a:srgbClr val="ffffff"/>
                </a:solidFill>
                <a:latin typeface="Montserrat"/>
                <a:ea typeface="Montserrat"/>
              </a:rPr>
              <a:t>Theory Assignment 1</a:t>
            </a:r>
            <a:endParaRPr b="0" lang="en-IN" sz="25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TextShape 1"/>
          <p:cNvSpPr txBox="1"/>
          <p:nvPr/>
        </p:nvSpPr>
        <p:spPr>
          <a:xfrm>
            <a:off x="1012680" y="1464840"/>
            <a:ext cx="7799760" cy="3333600"/>
          </a:xfrm>
          <a:prstGeom prst="rect">
            <a:avLst/>
          </a:prstGeom>
          <a:noFill/>
          <a:ln>
            <a:noFill/>
          </a:ln>
        </p:spPr>
        <p:txBody>
          <a:bodyPr tIns="91440" bIns="91440">
            <a:noAutofit/>
          </a:bodyPr>
          <a:p>
            <a:pPr marL="457200" indent="-310680">
              <a:lnSpc>
                <a:spcPct val="100000"/>
              </a:lnSpc>
              <a:spcBef>
                <a:spcPts val="601"/>
              </a:spcBef>
              <a:buClr>
                <a:srgbClr val="ffffff"/>
              </a:buClr>
              <a:buFont typeface="Lato"/>
              <a:buChar char="➢"/>
            </a:pPr>
            <a:r>
              <a:rPr b="0" lang="en-GB" sz="1400" spc="-1" strike="noStrike">
                <a:solidFill>
                  <a:srgbClr val="ffffff"/>
                </a:solidFill>
                <a:latin typeface="Montserrat"/>
                <a:ea typeface="Arial"/>
              </a:rPr>
              <a:t>Office Equipment</a:t>
            </a:r>
            <a:endParaRPr b="0" lang="en-IN" sz="1400" spc="-1" strike="noStrike">
              <a:solidFill>
                <a:srgbClr val="000000"/>
              </a:solidFill>
              <a:latin typeface="Arial"/>
            </a:endParaRPr>
          </a:p>
          <a:p>
            <a:pPr marL="457200">
              <a:lnSpc>
                <a:spcPct val="100000"/>
              </a:lnSpc>
              <a:tabLst>
                <a:tab algn="l" pos="0"/>
              </a:tabLst>
            </a:pPr>
            <a:r>
              <a:rPr b="1" lang="en-GB" sz="1200" spc="-1" strike="noStrike">
                <a:solidFill>
                  <a:srgbClr val="ffffff"/>
                </a:solidFill>
                <a:latin typeface="Arial"/>
                <a:ea typeface="Arial"/>
              </a:rPr>
              <a:t>	</a:t>
            </a:r>
            <a:r>
              <a:rPr b="0" lang="en-GB" sz="1400" spc="-1" strike="noStrike">
                <a:solidFill>
                  <a:srgbClr val="ffffff"/>
                </a:solidFill>
                <a:latin typeface="Arial"/>
                <a:ea typeface="Arial"/>
              </a:rPr>
              <a:t>Iike </a:t>
            </a:r>
            <a:r>
              <a:rPr b="0" lang="en-GB" sz="1400" spc="-1" strike="noStrike">
                <a:solidFill>
                  <a:srgbClr val="ffffff"/>
                </a:solidFill>
                <a:latin typeface="Times New Roman"/>
                <a:ea typeface="Times New Roman"/>
              </a:rPr>
              <a:t>printer, copier, fax</a:t>
            </a:r>
            <a:endParaRPr b="0" lang="en-IN" sz="1400" spc="-1" strike="noStrike">
              <a:solidFill>
                <a:srgbClr val="000000"/>
              </a:solidFill>
              <a:latin typeface="Arial"/>
            </a:endParaRPr>
          </a:p>
          <a:p>
            <a:pPr marL="457200" indent="-310680">
              <a:lnSpc>
                <a:spcPct val="100000"/>
              </a:lnSpc>
              <a:spcBef>
                <a:spcPts val="601"/>
              </a:spcBef>
              <a:buClr>
                <a:srgbClr val="ffffff"/>
              </a:buClr>
              <a:buFont typeface="Lato"/>
              <a:buChar char="➢"/>
              <a:tabLst>
                <a:tab algn="l" pos="0"/>
              </a:tabLst>
            </a:pPr>
            <a:r>
              <a:rPr b="0" lang="en-GB" sz="1400" spc="-1" strike="noStrike">
                <a:solidFill>
                  <a:srgbClr val="ffffff"/>
                </a:solidFill>
                <a:latin typeface="Montserrat"/>
                <a:ea typeface="Arial"/>
              </a:rPr>
              <a:t>Tools</a:t>
            </a:r>
            <a:endParaRPr b="0" lang="en-IN" sz="1400" spc="-1" strike="noStrike">
              <a:solidFill>
                <a:srgbClr val="000000"/>
              </a:solidFill>
              <a:latin typeface="Arial"/>
            </a:endParaRPr>
          </a:p>
          <a:p>
            <a:pPr marL="457200">
              <a:lnSpc>
                <a:spcPct val="100000"/>
              </a:lnSpc>
              <a:tabLst>
                <a:tab algn="l" pos="0"/>
              </a:tabLst>
            </a:pPr>
            <a:r>
              <a:rPr b="1" lang="en-GB" sz="1200" spc="-1" strike="noStrike">
                <a:solidFill>
                  <a:srgbClr val="ffffff"/>
                </a:solidFill>
                <a:latin typeface="Arial"/>
                <a:ea typeface="Arial"/>
              </a:rPr>
              <a:t>	</a:t>
            </a:r>
            <a:r>
              <a:rPr b="0" lang="en-GB" sz="1400" spc="-1" strike="noStrike">
                <a:solidFill>
                  <a:srgbClr val="ffffff"/>
                </a:solidFill>
                <a:latin typeface="Arial"/>
                <a:ea typeface="Arial"/>
              </a:rPr>
              <a:t>like </a:t>
            </a:r>
            <a:r>
              <a:rPr b="0" lang="en-GB" sz="1400" spc="-1" strike="noStrike">
                <a:solidFill>
                  <a:srgbClr val="ffffff"/>
                </a:solidFill>
                <a:latin typeface="Times New Roman"/>
                <a:ea typeface="Times New Roman"/>
              </a:rPr>
              <a:t>multimeter, oscilloscope, line tester, GPS</a:t>
            </a:r>
            <a:endParaRPr b="0" lang="en-IN" sz="1400" spc="-1" strike="noStrike">
              <a:solidFill>
                <a:srgbClr val="000000"/>
              </a:solidFill>
              <a:latin typeface="Arial"/>
            </a:endParaRPr>
          </a:p>
          <a:p>
            <a:pPr marL="457200" indent="-310680">
              <a:lnSpc>
                <a:spcPct val="100000"/>
              </a:lnSpc>
              <a:spcBef>
                <a:spcPts val="601"/>
              </a:spcBef>
              <a:buClr>
                <a:srgbClr val="ffffff"/>
              </a:buClr>
              <a:buFont typeface="Lato"/>
              <a:buChar char="➢"/>
              <a:tabLst>
                <a:tab algn="l" pos="0"/>
              </a:tabLst>
            </a:pPr>
            <a:r>
              <a:rPr b="0" lang="en-GB" sz="1400" spc="-1" strike="noStrike">
                <a:solidFill>
                  <a:srgbClr val="ffffff"/>
                </a:solidFill>
                <a:latin typeface="Montserrat"/>
                <a:ea typeface="Arial"/>
              </a:rPr>
              <a:t>Banking</a:t>
            </a:r>
            <a:endParaRPr b="0" lang="en-IN" sz="1400" spc="-1" strike="noStrike">
              <a:solidFill>
                <a:srgbClr val="000000"/>
              </a:solidFill>
              <a:latin typeface="Arial"/>
            </a:endParaRPr>
          </a:p>
          <a:p>
            <a:pPr marL="457200">
              <a:lnSpc>
                <a:spcPct val="100000"/>
              </a:lnSpc>
              <a:tabLst>
                <a:tab algn="l" pos="0"/>
              </a:tabLst>
            </a:pPr>
            <a:r>
              <a:rPr b="1" lang="en-GB" sz="1200" spc="-1" strike="noStrike">
                <a:solidFill>
                  <a:srgbClr val="ffffff"/>
                </a:solidFill>
                <a:latin typeface="Arial"/>
                <a:ea typeface="Arial"/>
              </a:rPr>
              <a:t>	</a:t>
            </a:r>
            <a:r>
              <a:rPr b="0" lang="en-GB" sz="1400" spc="-1" strike="noStrike">
                <a:solidFill>
                  <a:srgbClr val="ffffff"/>
                </a:solidFill>
                <a:latin typeface="Arial"/>
                <a:ea typeface="Arial"/>
              </a:rPr>
              <a:t>like </a:t>
            </a:r>
            <a:r>
              <a:rPr b="0" lang="en-GB" sz="1400" spc="-1" strike="noStrike">
                <a:solidFill>
                  <a:srgbClr val="ffffff"/>
                </a:solidFill>
                <a:latin typeface="Times New Roman"/>
                <a:ea typeface="Times New Roman"/>
              </a:rPr>
              <a:t>ATMs, statement printers</a:t>
            </a:r>
            <a:endParaRPr b="0" lang="en-IN" sz="1400" spc="-1" strike="noStrike">
              <a:solidFill>
                <a:srgbClr val="000000"/>
              </a:solidFill>
              <a:latin typeface="Arial"/>
            </a:endParaRPr>
          </a:p>
          <a:p>
            <a:pPr marL="457200" indent="-310680">
              <a:lnSpc>
                <a:spcPct val="100000"/>
              </a:lnSpc>
              <a:spcBef>
                <a:spcPts val="601"/>
              </a:spcBef>
              <a:buClr>
                <a:srgbClr val="ffffff"/>
              </a:buClr>
              <a:buFont typeface="Lato"/>
              <a:buChar char="➢"/>
              <a:tabLst>
                <a:tab algn="l" pos="0"/>
              </a:tabLst>
            </a:pPr>
            <a:r>
              <a:rPr b="0" lang="en-GB" sz="1400" spc="-1" strike="noStrike">
                <a:solidFill>
                  <a:srgbClr val="ffffff"/>
                </a:solidFill>
                <a:latin typeface="Montserrat"/>
                <a:ea typeface="Arial"/>
              </a:rPr>
              <a:t>Automobiles</a:t>
            </a:r>
            <a:endParaRPr b="0" lang="en-IN" sz="1400" spc="-1" strike="noStrike">
              <a:solidFill>
                <a:srgbClr val="000000"/>
              </a:solidFill>
              <a:latin typeface="Arial"/>
            </a:endParaRPr>
          </a:p>
          <a:p>
            <a:pPr marL="457200">
              <a:lnSpc>
                <a:spcPct val="100000"/>
              </a:lnSpc>
              <a:tabLst>
                <a:tab algn="l" pos="0"/>
              </a:tabLst>
            </a:pPr>
            <a:r>
              <a:rPr b="1" lang="en-GB" sz="1200" spc="-1" strike="noStrike">
                <a:solidFill>
                  <a:srgbClr val="ffffff"/>
                </a:solidFill>
                <a:latin typeface="Arial"/>
                <a:ea typeface="Arial"/>
              </a:rPr>
              <a:t>	</a:t>
            </a:r>
            <a:r>
              <a:rPr b="0" lang="en-GB" sz="1400" spc="-1" strike="noStrike">
                <a:solidFill>
                  <a:srgbClr val="ffffff"/>
                </a:solidFill>
                <a:latin typeface="Arial"/>
                <a:ea typeface="Arial"/>
              </a:rPr>
              <a:t>like </a:t>
            </a:r>
            <a:r>
              <a:rPr b="0" lang="en-GB" sz="1400" spc="-1" strike="noStrike">
                <a:solidFill>
                  <a:srgbClr val="ffffff"/>
                </a:solidFill>
                <a:latin typeface="Times New Roman"/>
                <a:ea typeface="Times New Roman"/>
              </a:rPr>
              <a:t>engine management, trip computer, cruise control, immobilizer, car alarm, airbag</a:t>
            </a:r>
            <a:endParaRPr b="0" lang="en-IN" sz="1400" spc="-1" strike="noStrike">
              <a:solidFill>
                <a:srgbClr val="000000"/>
              </a:solidFill>
              <a:latin typeface="Arial"/>
            </a:endParaRPr>
          </a:p>
          <a:p>
            <a:pPr marL="457200" indent="-310680">
              <a:lnSpc>
                <a:spcPct val="100000"/>
              </a:lnSpc>
              <a:spcBef>
                <a:spcPts val="601"/>
              </a:spcBef>
              <a:buClr>
                <a:srgbClr val="ffffff"/>
              </a:buClr>
              <a:buFont typeface="Lato"/>
              <a:buChar char="➢"/>
              <a:tabLst>
                <a:tab algn="l" pos="0"/>
              </a:tabLst>
            </a:pPr>
            <a:r>
              <a:rPr b="0" lang="en-GB" sz="1400" spc="-1" strike="noStrike">
                <a:solidFill>
                  <a:srgbClr val="ffffff"/>
                </a:solidFill>
                <a:latin typeface="Montserrat"/>
                <a:ea typeface="Arial"/>
              </a:rPr>
              <a:t>Building Systems</a:t>
            </a:r>
            <a:endParaRPr b="0" lang="en-IN" sz="1400" spc="-1" strike="noStrike">
              <a:solidFill>
                <a:srgbClr val="000000"/>
              </a:solidFill>
              <a:latin typeface="Arial"/>
            </a:endParaRPr>
          </a:p>
          <a:p>
            <a:pPr marL="457200">
              <a:lnSpc>
                <a:spcPct val="100000"/>
              </a:lnSpc>
              <a:tabLst>
                <a:tab algn="l" pos="0"/>
              </a:tabLst>
            </a:pPr>
            <a:r>
              <a:rPr b="1" lang="en-GB" sz="1200" spc="-1" strike="noStrike">
                <a:solidFill>
                  <a:srgbClr val="ffffff"/>
                </a:solidFill>
                <a:latin typeface="Arial"/>
                <a:ea typeface="Arial"/>
              </a:rPr>
              <a:t>	</a:t>
            </a:r>
            <a:r>
              <a:rPr b="0" lang="en-GB" sz="1400" spc="-1" strike="noStrike">
                <a:solidFill>
                  <a:srgbClr val="ffffff"/>
                </a:solidFill>
                <a:latin typeface="Arial"/>
                <a:ea typeface="Arial"/>
              </a:rPr>
              <a:t>like </a:t>
            </a:r>
            <a:r>
              <a:rPr b="0" lang="en-GB" sz="1400" spc="-1" strike="noStrike">
                <a:solidFill>
                  <a:srgbClr val="ffffff"/>
                </a:solidFill>
                <a:latin typeface="Times New Roman"/>
                <a:ea typeface="Times New Roman"/>
              </a:rPr>
              <a:t>elevator, heater, air conditioning, lighting, key card entries, locks, alarm systems</a:t>
            </a:r>
            <a:endParaRPr b="0" lang="en-IN" sz="1400" spc="-1" strike="noStrike">
              <a:solidFill>
                <a:srgbClr val="000000"/>
              </a:solidFill>
              <a:latin typeface="Arial"/>
            </a:endParaRPr>
          </a:p>
          <a:p>
            <a:pPr marL="457200" indent="-310680">
              <a:lnSpc>
                <a:spcPct val="100000"/>
              </a:lnSpc>
              <a:spcBef>
                <a:spcPts val="601"/>
              </a:spcBef>
              <a:buClr>
                <a:srgbClr val="ffffff"/>
              </a:buClr>
              <a:buFont typeface="Lato"/>
              <a:buChar char="➢"/>
              <a:tabLst>
                <a:tab algn="l" pos="0"/>
              </a:tabLst>
            </a:pPr>
            <a:r>
              <a:rPr b="0" lang="en-GB" sz="1400" spc="-1" strike="noStrike">
                <a:solidFill>
                  <a:srgbClr val="ffffff"/>
                </a:solidFill>
                <a:latin typeface="Montserrat"/>
                <a:ea typeface="Arial"/>
              </a:rPr>
              <a:t>Agriculture</a:t>
            </a:r>
            <a:endParaRPr b="0" lang="en-IN" sz="1400" spc="-1" strike="noStrike">
              <a:solidFill>
                <a:srgbClr val="000000"/>
              </a:solidFill>
              <a:latin typeface="Arial"/>
            </a:endParaRPr>
          </a:p>
          <a:p>
            <a:pPr marL="457200">
              <a:lnSpc>
                <a:spcPct val="100000"/>
              </a:lnSpc>
              <a:spcAft>
                <a:spcPts val="1001"/>
              </a:spcAft>
              <a:tabLst>
                <a:tab algn="l" pos="0"/>
              </a:tabLst>
            </a:pPr>
            <a:r>
              <a:rPr b="1" lang="en-GB" sz="1200" spc="-1" strike="noStrike">
                <a:solidFill>
                  <a:srgbClr val="ffffff"/>
                </a:solidFill>
                <a:latin typeface="Arial"/>
                <a:ea typeface="Arial"/>
              </a:rPr>
              <a:t>	</a:t>
            </a:r>
            <a:r>
              <a:rPr b="0" lang="en-GB" sz="1400" spc="-1" strike="noStrike">
                <a:solidFill>
                  <a:srgbClr val="ffffff"/>
                </a:solidFill>
                <a:latin typeface="Arial"/>
                <a:ea typeface="Arial"/>
              </a:rPr>
              <a:t>like </a:t>
            </a:r>
            <a:r>
              <a:rPr b="0" lang="en-GB" sz="1400" spc="-1" strike="noStrike">
                <a:solidFill>
                  <a:srgbClr val="ffffff"/>
                </a:solidFill>
                <a:latin typeface="Times New Roman"/>
                <a:ea typeface="Times New Roman"/>
              </a:rPr>
              <a:t>feeding systems, milking systems</a:t>
            </a:r>
            <a:endParaRPr b="0" lang="en-IN" sz="1400" spc="-1" strike="noStrike">
              <a:solidFill>
                <a:srgbClr val="000000"/>
              </a:solidFill>
              <a:latin typeface="Arial"/>
            </a:endParaRPr>
          </a:p>
        </p:txBody>
      </p:sp>
      <p:sp>
        <p:nvSpPr>
          <p:cNvPr id="293" name="CustomShape 2"/>
          <p:cNvSpPr/>
          <p:nvPr/>
        </p:nvSpPr>
        <p:spPr>
          <a:xfrm>
            <a:off x="786240" y="344520"/>
            <a:ext cx="395172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00000"/>
              </a:lnSpc>
              <a:tabLst>
                <a:tab algn="l" pos="0"/>
              </a:tabLst>
            </a:pPr>
            <a:r>
              <a:rPr b="1" lang="en-GB" sz="2300" spc="-1" strike="noStrike">
                <a:solidFill>
                  <a:srgbClr val="ffffff"/>
                </a:solidFill>
                <a:latin typeface="Arial"/>
                <a:ea typeface="Arial"/>
              </a:rPr>
              <a:t>Some More Applications</a:t>
            </a:r>
            <a:endParaRPr b="0" lang="en-IN" sz="2300" spc="-1" strike="noStrike">
              <a:latin typeface="Arial"/>
            </a:endParaRPr>
          </a:p>
        </p:txBody>
      </p:sp>
      <p:pic>
        <p:nvPicPr>
          <p:cNvPr id="294"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73" dur="indefinite" restart="never" nodeType="tmRoot">
          <p:childTnLst>
            <p:seq>
              <p:cTn id="74" dur="indefinite" nodeType="mainSeq">
                <p:childTnLst>
                  <p:par>
                    <p:cTn id="75" fill="hold">
                      <p:stCondLst>
                        <p:cond delay="0"/>
                      </p:stCondLst>
                      <p:childTnLst>
                        <p:par>
                          <p:cTn id="76" fill="hold">
                            <p:stCondLst>
                              <p:cond delay="0"/>
                            </p:stCondLst>
                            <p:childTnLst>
                              <p:par>
                                <p:cTn id="77" nodeType="withEffect" fill="hold" presetClass="mediacall">
                                  <p:stCondLst>
                                    <p:cond delay="0"/>
                                  </p:stCondLst>
                                  <p:childTnLst>
                                    <p:cmd type="call">
                                      <p:cBhvr>
                                        <p:cTn id="78" dur="50940" fill="hold"/>
                                        <p:tgtEl>
                                          <p:spTgt spid="294"/>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TextShape 1"/>
          <p:cNvSpPr txBox="1"/>
          <p:nvPr/>
        </p:nvSpPr>
        <p:spPr>
          <a:xfrm>
            <a:off x="823680" y="1284840"/>
            <a:ext cx="4775760" cy="2570040"/>
          </a:xfrm>
          <a:prstGeom prst="rect">
            <a:avLst/>
          </a:prstGeom>
          <a:noFill/>
          <a:ln>
            <a:noFill/>
          </a:ln>
        </p:spPr>
        <p:txBody>
          <a:bodyPr tIns="91440" bIns="91440">
            <a:noAutofit/>
          </a:bodyPr>
          <a:p>
            <a:pPr>
              <a:lnSpc>
                <a:spcPct val="100000"/>
              </a:lnSpc>
            </a:pPr>
            <a:r>
              <a:rPr b="1" lang="en-US" sz="8000" spc="-1" strike="noStrike">
                <a:solidFill>
                  <a:srgbClr val="ffffff"/>
                </a:solidFill>
                <a:latin typeface="Montserrat"/>
                <a:ea typeface="Montserrat"/>
              </a:rPr>
              <a:t>Thank You</a:t>
            </a:r>
            <a:endParaRPr b="0" lang="en-IN" sz="8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TextShape 1"/>
          <p:cNvSpPr txBox="1"/>
          <p:nvPr/>
        </p:nvSpPr>
        <p:spPr>
          <a:xfrm>
            <a:off x="712080" y="1085400"/>
            <a:ext cx="4775760" cy="1300320"/>
          </a:xfrm>
          <a:prstGeom prst="rect">
            <a:avLst/>
          </a:prstGeom>
          <a:noFill/>
          <a:ln>
            <a:noFill/>
          </a:ln>
        </p:spPr>
        <p:txBody>
          <a:bodyPr tIns="91440" bIns="91440">
            <a:noAutofit/>
          </a:bodyPr>
          <a:p>
            <a:pPr>
              <a:lnSpc>
                <a:spcPct val="100000"/>
              </a:lnSpc>
              <a:tabLst>
                <a:tab algn="l" pos="0"/>
              </a:tabLst>
            </a:pPr>
            <a:r>
              <a:rPr b="0" lang="en-GB" sz="4800" spc="-1" strike="noStrike">
                <a:solidFill>
                  <a:srgbClr val="ffffff"/>
                </a:solidFill>
                <a:latin typeface="Montserrat"/>
                <a:ea typeface="Montserrat"/>
              </a:rPr>
              <a:t>Problem</a:t>
            </a:r>
            <a:endParaRPr b="0" lang="en-IN" sz="4800" spc="-1" strike="noStrike">
              <a:solidFill>
                <a:srgbClr val="000000"/>
              </a:solidFill>
              <a:latin typeface="Arial"/>
            </a:endParaRPr>
          </a:p>
        </p:txBody>
      </p:sp>
      <p:sp>
        <p:nvSpPr>
          <p:cNvPr id="150" name="TextShape 2"/>
          <p:cNvSpPr txBox="1"/>
          <p:nvPr/>
        </p:nvSpPr>
        <p:spPr>
          <a:xfrm>
            <a:off x="712080" y="3212640"/>
            <a:ext cx="5256720" cy="1218600"/>
          </a:xfrm>
          <a:prstGeom prst="rect">
            <a:avLst/>
          </a:prstGeom>
          <a:noFill/>
          <a:ln>
            <a:noFill/>
          </a:ln>
        </p:spPr>
        <p:txBody>
          <a:bodyPr tIns="91440" bIns="91440">
            <a:noAutofit/>
          </a:bodyPr>
          <a:p>
            <a:pPr>
              <a:lnSpc>
                <a:spcPct val="115000"/>
              </a:lnSpc>
              <a:spcAft>
                <a:spcPts val="1599"/>
              </a:spcAft>
              <a:tabLst>
                <a:tab algn="l" pos="0"/>
              </a:tabLst>
            </a:pPr>
            <a:r>
              <a:rPr b="0" lang="en-GB" sz="1700" spc="-1" strike="noStrike">
                <a:solidFill>
                  <a:srgbClr val="ffffff"/>
                </a:solidFill>
                <a:latin typeface="Montserrat"/>
                <a:ea typeface="Lato"/>
              </a:rPr>
              <a:t>Create a nice presentation (PPT) to discuss / explain, with examples, on the topic </a:t>
            </a:r>
            <a:r>
              <a:rPr b="1" lang="en-GB" sz="1800" spc="-1" strike="noStrike">
                <a:solidFill>
                  <a:srgbClr val="ffffff"/>
                </a:solidFill>
                <a:latin typeface="Montserrat"/>
                <a:ea typeface="Lato"/>
              </a:rPr>
              <a:t>Embedded System</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TextShape 1"/>
          <p:cNvSpPr txBox="1"/>
          <p:nvPr/>
        </p:nvSpPr>
        <p:spPr>
          <a:xfrm>
            <a:off x="194040" y="399600"/>
            <a:ext cx="5914080" cy="1300320"/>
          </a:xfrm>
          <a:prstGeom prst="rect">
            <a:avLst/>
          </a:prstGeom>
          <a:noFill/>
          <a:ln>
            <a:noFill/>
          </a:ln>
        </p:spPr>
        <p:txBody>
          <a:bodyPr tIns="91440" bIns="91440">
            <a:noAutofit/>
          </a:bodyPr>
          <a:p>
            <a:pPr>
              <a:lnSpc>
                <a:spcPct val="100000"/>
              </a:lnSpc>
              <a:tabLst>
                <a:tab algn="l" pos="0"/>
              </a:tabLst>
            </a:pPr>
            <a:r>
              <a:rPr b="0" lang="en-GB" sz="4000" spc="-1" strike="noStrike">
                <a:solidFill>
                  <a:srgbClr val="ffffff"/>
                </a:solidFill>
                <a:latin typeface="Montserrat"/>
                <a:ea typeface="Montserrat"/>
              </a:rPr>
              <a:t>Table Of Contents</a:t>
            </a:r>
            <a:endParaRPr b="0" lang="en-IN" sz="4000" spc="-1" strike="noStrike">
              <a:solidFill>
                <a:srgbClr val="000000"/>
              </a:solidFill>
              <a:latin typeface="Arial"/>
            </a:endParaRPr>
          </a:p>
        </p:txBody>
      </p:sp>
      <p:sp>
        <p:nvSpPr>
          <p:cNvPr id="152" name="TextShape 2"/>
          <p:cNvSpPr txBox="1"/>
          <p:nvPr/>
        </p:nvSpPr>
        <p:spPr>
          <a:xfrm>
            <a:off x="300240" y="1198800"/>
            <a:ext cx="5914080" cy="3544920"/>
          </a:xfrm>
          <a:prstGeom prst="rect">
            <a:avLst/>
          </a:prstGeom>
          <a:noFill/>
          <a:ln>
            <a:noFill/>
          </a:ln>
        </p:spPr>
        <p:txBody>
          <a:bodyPr tIns="91440" bIns="91440">
            <a:noAutofit/>
          </a:bodyPr>
          <a:p>
            <a:pPr marL="457200" indent="-317160">
              <a:lnSpc>
                <a:spcPct val="115000"/>
              </a:lnSpc>
              <a:buClr>
                <a:srgbClr val="ffffff"/>
              </a:buClr>
              <a:buFont typeface="StarSymbol"/>
              <a:buAutoNum type="arabicParenR"/>
            </a:pPr>
            <a:r>
              <a:rPr b="1" lang="en-GB" sz="1400" spc="-1" strike="noStrike">
                <a:solidFill>
                  <a:srgbClr val="ffffff"/>
                </a:solidFill>
                <a:latin typeface="Arial"/>
                <a:ea typeface="Arial"/>
              </a:rPr>
              <a:t>Definition</a:t>
            </a:r>
            <a:endParaRPr b="0" lang="en-IN" sz="1400" spc="-1" strike="noStrike">
              <a:solidFill>
                <a:srgbClr val="000000"/>
              </a:solidFill>
              <a:latin typeface="Arial"/>
            </a:endParaRPr>
          </a:p>
          <a:p>
            <a:pPr marL="457200" indent="-317160">
              <a:lnSpc>
                <a:spcPct val="115000"/>
              </a:lnSpc>
              <a:buClr>
                <a:srgbClr val="ffffff"/>
              </a:buClr>
              <a:buFont typeface="StarSymbol"/>
              <a:buAutoNum type="arabicParenR"/>
            </a:pPr>
            <a:r>
              <a:rPr b="1" lang="en-GB" sz="1400" spc="-1" strike="noStrike">
                <a:solidFill>
                  <a:srgbClr val="ffffff"/>
                </a:solidFill>
                <a:latin typeface="Arial"/>
                <a:ea typeface="Arial"/>
              </a:rPr>
              <a:t>Need of Embedded system</a:t>
            </a:r>
            <a:endParaRPr b="0" lang="en-IN" sz="1400" spc="-1" strike="noStrike">
              <a:solidFill>
                <a:srgbClr val="000000"/>
              </a:solidFill>
              <a:latin typeface="Arial"/>
            </a:endParaRPr>
          </a:p>
          <a:p>
            <a:pPr marL="457200" indent="-317160">
              <a:lnSpc>
                <a:spcPct val="121000"/>
              </a:lnSpc>
              <a:buClr>
                <a:srgbClr val="ffffff"/>
              </a:buClr>
              <a:buFont typeface="StarSymbol"/>
              <a:buAutoNum type="arabicParenR"/>
            </a:pPr>
            <a:r>
              <a:rPr b="1" lang="en-GB" sz="1500" spc="-1" strike="noStrike">
                <a:solidFill>
                  <a:srgbClr val="ffffff"/>
                </a:solidFill>
                <a:latin typeface="Arial"/>
                <a:ea typeface="Arial"/>
              </a:rPr>
              <a:t>Characteristics of embedded systems </a:t>
            </a:r>
            <a:endParaRPr b="0" lang="en-IN" sz="1500" spc="-1" strike="noStrike">
              <a:solidFill>
                <a:srgbClr val="000000"/>
              </a:solidFill>
              <a:latin typeface="Arial"/>
            </a:endParaRPr>
          </a:p>
          <a:p>
            <a:pPr marL="457200" indent="-317160">
              <a:lnSpc>
                <a:spcPct val="121000"/>
              </a:lnSpc>
              <a:buClr>
                <a:srgbClr val="ffffff"/>
              </a:buClr>
              <a:buFont typeface="StarSymbol"/>
              <a:buAutoNum type="arabicParenR"/>
            </a:pPr>
            <a:r>
              <a:rPr b="1" lang="en-GB" sz="1500" spc="-1" strike="noStrike">
                <a:solidFill>
                  <a:srgbClr val="ffffff"/>
                </a:solidFill>
                <a:latin typeface="Arial"/>
                <a:ea typeface="Arial"/>
              </a:rPr>
              <a:t>Classification of embedded systems</a:t>
            </a:r>
            <a:endParaRPr b="0" lang="en-IN" sz="1500" spc="-1" strike="noStrike">
              <a:solidFill>
                <a:srgbClr val="000000"/>
              </a:solidFill>
              <a:latin typeface="Arial"/>
            </a:endParaRPr>
          </a:p>
          <a:p>
            <a:pPr marL="914400" indent="-323640">
              <a:lnSpc>
                <a:spcPct val="121000"/>
              </a:lnSpc>
              <a:buClr>
                <a:srgbClr val="ffffff"/>
              </a:buClr>
              <a:buFont typeface="StarSymbol"/>
              <a:buAutoNum type="alphaLcParenR"/>
            </a:pPr>
            <a:r>
              <a:rPr b="1" lang="en-GB" sz="1500" spc="-1" strike="noStrike">
                <a:solidFill>
                  <a:srgbClr val="ffffff"/>
                </a:solidFill>
                <a:latin typeface="Arial"/>
                <a:ea typeface="Arial"/>
              </a:rPr>
              <a:t>Based on application and functional area</a:t>
            </a:r>
            <a:endParaRPr b="0" lang="en-IN" sz="1500" spc="-1" strike="noStrike">
              <a:solidFill>
                <a:srgbClr val="000000"/>
              </a:solidFill>
              <a:latin typeface="Arial"/>
            </a:endParaRPr>
          </a:p>
          <a:p>
            <a:pPr marL="457200">
              <a:lnSpc>
                <a:spcPct val="121000"/>
              </a:lnSpc>
              <a:tabLst>
                <a:tab algn="l" pos="0"/>
              </a:tabLst>
            </a:pPr>
            <a:r>
              <a:rPr b="1" lang="en-GB" sz="1500" spc="-1" strike="noStrike">
                <a:solidFill>
                  <a:srgbClr val="ffffff"/>
                </a:solidFill>
                <a:latin typeface="Arial"/>
                <a:ea typeface="Arial"/>
              </a:rPr>
              <a:t>  </a:t>
            </a:r>
            <a:r>
              <a:rPr b="1" lang="en-GB" sz="1500" spc="-1" strike="noStrike">
                <a:solidFill>
                  <a:srgbClr val="ffffff"/>
                </a:solidFill>
                <a:latin typeface="Arial"/>
                <a:ea typeface="Arial"/>
              </a:rPr>
              <a:t>b)</a:t>
            </a:r>
            <a:r>
              <a:rPr b="1" lang="en-GB" sz="1500" spc="-1" strike="noStrike">
                <a:solidFill>
                  <a:srgbClr val="ffffff"/>
                </a:solidFill>
                <a:latin typeface="Arial"/>
                <a:ea typeface="Arial"/>
              </a:rPr>
              <a:t>	</a:t>
            </a:r>
            <a:r>
              <a:rPr b="1" lang="en-GB" sz="1500" spc="-1" strike="noStrike">
                <a:solidFill>
                  <a:srgbClr val="ffffff"/>
                </a:solidFill>
                <a:latin typeface="Arial"/>
                <a:ea typeface="Arial"/>
              </a:rPr>
              <a:t>Based on the performance of the microcontroller</a:t>
            </a:r>
            <a:endParaRPr b="0" lang="en-IN" sz="1500" spc="-1" strike="noStrike">
              <a:solidFill>
                <a:srgbClr val="000000"/>
              </a:solidFill>
              <a:latin typeface="Arial"/>
            </a:endParaRPr>
          </a:p>
          <a:p>
            <a:pPr marL="139680">
              <a:lnSpc>
                <a:spcPct val="115000"/>
              </a:lnSpc>
              <a:tabLst>
                <a:tab algn="l" pos="0"/>
              </a:tabLst>
            </a:pPr>
            <a:r>
              <a:rPr b="1" lang="en-GB" sz="1400" spc="-1" strike="noStrike">
                <a:solidFill>
                  <a:srgbClr val="ffffff"/>
                </a:solidFill>
                <a:latin typeface="Arial"/>
                <a:ea typeface="Arial"/>
              </a:rPr>
              <a:t>5)   Components of embedded system</a:t>
            </a:r>
            <a:endParaRPr b="0" lang="en-IN" sz="1400" spc="-1" strike="noStrike">
              <a:solidFill>
                <a:srgbClr val="000000"/>
              </a:solidFill>
              <a:latin typeface="Arial"/>
            </a:endParaRPr>
          </a:p>
          <a:p>
            <a:pPr lvl="1" marL="914400" indent="-317160">
              <a:lnSpc>
                <a:spcPct val="115000"/>
              </a:lnSpc>
              <a:buClr>
                <a:srgbClr val="ffffff"/>
              </a:buClr>
              <a:buFont typeface="StarSymbol"/>
              <a:buAutoNum type="alphaLcParenR"/>
              <a:tabLst>
                <a:tab algn="l" pos="0"/>
              </a:tabLst>
            </a:pPr>
            <a:r>
              <a:rPr b="1" lang="en-GB" sz="1400" spc="-1" strike="noStrike">
                <a:solidFill>
                  <a:srgbClr val="ffffff"/>
                </a:solidFill>
                <a:latin typeface="Arial"/>
                <a:ea typeface="Arial"/>
              </a:rPr>
              <a:t>Hardware</a:t>
            </a:r>
            <a:endParaRPr b="0" lang="en-IN" sz="1400" spc="-1" strike="noStrike">
              <a:solidFill>
                <a:srgbClr val="000000"/>
              </a:solidFill>
              <a:latin typeface="Arial"/>
            </a:endParaRPr>
          </a:p>
          <a:p>
            <a:pPr lvl="1" marL="914400" indent="-317160">
              <a:lnSpc>
                <a:spcPct val="115000"/>
              </a:lnSpc>
              <a:buClr>
                <a:srgbClr val="ffffff"/>
              </a:buClr>
              <a:buFont typeface="StarSymbol"/>
              <a:buAutoNum type="alphaLcParenR"/>
              <a:tabLst>
                <a:tab algn="l" pos="0"/>
              </a:tabLst>
            </a:pPr>
            <a:r>
              <a:rPr b="1" lang="en-GB" sz="1400" spc="-1" strike="noStrike">
                <a:solidFill>
                  <a:srgbClr val="ffffff"/>
                </a:solidFill>
                <a:latin typeface="Arial"/>
                <a:ea typeface="Arial"/>
              </a:rPr>
              <a:t>Application software</a:t>
            </a:r>
            <a:endParaRPr b="0" lang="en-IN" sz="1400" spc="-1" strike="noStrike">
              <a:solidFill>
                <a:srgbClr val="000000"/>
              </a:solidFill>
              <a:latin typeface="Arial"/>
            </a:endParaRPr>
          </a:p>
          <a:p>
            <a:pPr lvl="1" marL="914400" indent="-317160">
              <a:lnSpc>
                <a:spcPct val="115000"/>
              </a:lnSpc>
              <a:buClr>
                <a:srgbClr val="ffffff"/>
              </a:buClr>
              <a:buFont typeface="StarSymbol"/>
              <a:buAutoNum type="alphaLcParenR"/>
              <a:tabLst>
                <a:tab algn="l" pos="0"/>
              </a:tabLst>
            </a:pPr>
            <a:r>
              <a:rPr b="1" lang="en-GB" sz="1400" spc="-1" strike="noStrike">
                <a:solidFill>
                  <a:srgbClr val="ffffff"/>
                </a:solidFill>
                <a:latin typeface="Arial"/>
                <a:ea typeface="Arial"/>
              </a:rPr>
              <a:t>Real-time operating system</a:t>
            </a:r>
            <a:endParaRPr b="0" lang="en-IN" sz="1400" spc="-1" strike="noStrike">
              <a:solidFill>
                <a:srgbClr val="000000"/>
              </a:solidFill>
              <a:latin typeface="Arial"/>
            </a:endParaRPr>
          </a:p>
          <a:p>
            <a:pPr marL="482760" indent="-342720">
              <a:lnSpc>
                <a:spcPct val="115000"/>
              </a:lnSpc>
              <a:buClr>
                <a:srgbClr val="ffffff"/>
              </a:buClr>
              <a:buFont typeface="StarSymbol"/>
              <a:buAutoNum type="arabicParenR" startAt="6"/>
              <a:tabLst>
                <a:tab algn="l" pos="0"/>
              </a:tabLst>
            </a:pPr>
            <a:r>
              <a:rPr b="1" lang="en-GB" sz="1400" spc="-1" strike="noStrike">
                <a:solidFill>
                  <a:srgbClr val="ffffff"/>
                </a:solidFill>
                <a:latin typeface="Arial"/>
                <a:ea typeface="Arial"/>
              </a:rPr>
              <a:t>Program and Data Memory</a:t>
            </a:r>
            <a:endParaRPr b="0" lang="en-IN" sz="1400" spc="-1" strike="noStrike">
              <a:solidFill>
                <a:srgbClr val="000000"/>
              </a:solidFill>
              <a:latin typeface="Arial"/>
            </a:endParaRPr>
          </a:p>
          <a:p>
            <a:pPr marL="482760" indent="-342720">
              <a:lnSpc>
                <a:spcPct val="115000"/>
              </a:lnSpc>
              <a:buClr>
                <a:srgbClr val="ffffff"/>
              </a:buClr>
              <a:buFont typeface="StarSymbol"/>
              <a:buAutoNum type="arabicParenR" startAt="6"/>
              <a:tabLst>
                <a:tab algn="l" pos="0"/>
              </a:tabLst>
            </a:pPr>
            <a:r>
              <a:rPr b="1" lang="en-GB" sz="1400" spc="-1" strike="noStrike">
                <a:solidFill>
                  <a:srgbClr val="ffffff"/>
                </a:solidFill>
                <a:latin typeface="Arial"/>
                <a:ea typeface="Arial"/>
              </a:rPr>
              <a:t>Embedded System Design Challenges</a:t>
            </a:r>
            <a:endParaRPr b="0" lang="en-IN" sz="1400" spc="-1" strike="noStrike">
              <a:solidFill>
                <a:srgbClr val="000000"/>
              </a:solidFill>
              <a:latin typeface="Arial"/>
            </a:endParaRPr>
          </a:p>
          <a:p>
            <a:pPr marL="482760" indent="-342720">
              <a:lnSpc>
                <a:spcPct val="115000"/>
              </a:lnSpc>
              <a:buClr>
                <a:srgbClr val="ffffff"/>
              </a:buClr>
              <a:buFont typeface="StarSymbol"/>
              <a:buAutoNum type="arabicParenR" startAt="6"/>
              <a:tabLst>
                <a:tab algn="l" pos="0"/>
              </a:tabLst>
            </a:pPr>
            <a:r>
              <a:rPr b="1" lang="en-GB" sz="1400" spc="-1" strike="noStrike">
                <a:solidFill>
                  <a:srgbClr val="ffffff"/>
                </a:solidFill>
                <a:latin typeface="Arial"/>
                <a:ea typeface="Arial"/>
              </a:rPr>
              <a:t>Applications</a:t>
            </a:r>
            <a:endParaRPr b="0" lang="en-IN" sz="1400" spc="-1" strike="noStrike">
              <a:solidFill>
                <a:srgbClr val="000000"/>
              </a:solidFill>
              <a:latin typeface="Arial"/>
            </a:endParaRPr>
          </a:p>
          <a:p>
            <a:pPr>
              <a:lnSpc>
                <a:spcPct val="115000"/>
              </a:lnSpc>
              <a:spcAft>
                <a:spcPts val="1599"/>
              </a:spcAft>
              <a:tabLst>
                <a:tab algn="l" pos="0"/>
              </a:tabLst>
            </a:pPr>
            <a:endParaRPr b="0" lang="en-IN" sz="1400" spc="-1" strike="noStrike">
              <a:solidFill>
                <a:srgbClr val="000000"/>
              </a:solidFill>
              <a:latin typeface="Arial"/>
            </a:endParaRPr>
          </a:p>
        </p:txBody>
      </p:sp>
      <p:pic>
        <p:nvPicPr>
          <p:cNvPr id="153" name="Picture 1" descr="">
            <a:hlinkClick r:id="" action="ppaction://media"/>
          </p:cNvPr>
          <p:cNvPicPr/>
          <p:nvPr>
            <a:videoFile r:link="rId1"/>
            <p:extLst>
              <p:ext uri="{DAA4B4D4-6D71-4841-9C94-3DE7FCFB9230}">
                <p14:media r:embed="rId2"/>
              </p:ext>
            </p:extLst>
          </p:nvPr>
        </p:nvPicPr>
        <p:blipFill>
          <a:blip r:embed="rId3"/>
        </p:blipFill>
        <p:spPr>
          <a:xfrm>
            <a:off x="8340480" y="440280"/>
            <a:ext cx="609120" cy="609120"/>
          </a:xfrm>
          <a:prstGeom prst="rect">
            <a:avLst/>
          </a:prstGeom>
          <a:ln>
            <a:noFill/>
          </a:ln>
        </p:spPr>
      </p:pic>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withEffect" fill="hold" presetClass="mediacall">
                                  <p:stCondLst>
                                    <p:cond delay="0"/>
                                  </p:stCondLst>
                                  <p:childTnLst>
                                    <p:cmd type="call">
                                      <p:cBhvr>
                                        <p:cTn id="6" dur="55431" fill="hold"/>
                                        <p:tgtEl>
                                          <p:spTgt spid="153"/>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TextShape 1"/>
          <p:cNvSpPr txBox="1"/>
          <p:nvPr/>
        </p:nvSpPr>
        <p:spPr>
          <a:xfrm>
            <a:off x="1441800" y="1869480"/>
            <a:ext cx="7038720" cy="1003680"/>
          </a:xfrm>
          <a:prstGeom prst="rect">
            <a:avLst/>
          </a:prstGeom>
          <a:noFill/>
          <a:ln>
            <a:noFill/>
          </a:ln>
        </p:spPr>
        <p:txBody>
          <a:bodyPr tIns="91440" bIns="91440">
            <a:noAutofit/>
          </a:bodyPr>
          <a:p>
            <a:pPr marL="457200" indent="-313920">
              <a:lnSpc>
                <a:spcPct val="115000"/>
              </a:lnSpc>
              <a:buClr>
                <a:srgbClr val="ffffff"/>
              </a:buClr>
              <a:buFont typeface="Arial"/>
              <a:buChar char="●"/>
            </a:pPr>
            <a:r>
              <a:rPr b="1" lang="en-GB" sz="1800" spc="-1" strike="noStrike">
                <a:solidFill>
                  <a:srgbClr val="ffffff"/>
                </a:solidFill>
                <a:latin typeface="Arial"/>
                <a:ea typeface="Arial"/>
              </a:rPr>
              <a:t>Embedded System is defined as a combination of computer hardware and software designed which together form a component in a larger system.</a:t>
            </a:r>
            <a:endParaRPr b="0" lang="en-IN" sz="1800" spc="-1" strike="noStrike">
              <a:solidFill>
                <a:srgbClr val="000000"/>
              </a:solidFill>
              <a:latin typeface="Arial"/>
            </a:endParaRPr>
          </a:p>
          <a:p>
            <a:pPr>
              <a:lnSpc>
                <a:spcPct val="115000"/>
              </a:lnSpc>
              <a:tabLst>
                <a:tab algn="l" pos="0"/>
              </a:tabLst>
            </a:pPr>
            <a:endParaRPr b="0" lang="en-IN" sz="1800" spc="-1" strike="noStrike">
              <a:solidFill>
                <a:srgbClr val="000000"/>
              </a:solidFill>
              <a:latin typeface="Arial"/>
            </a:endParaRPr>
          </a:p>
          <a:p>
            <a:pPr>
              <a:lnSpc>
                <a:spcPct val="115000"/>
              </a:lnSpc>
              <a:tabLst>
                <a:tab algn="l" pos="0"/>
              </a:tabLst>
            </a:pPr>
            <a:endParaRPr b="0" lang="en-IN" sz="1800" spc="-1" strike="noStrike">
              <a:solidFill>
                <a:srgbClr val="000000"/>
              </a:solidFill>
              <a:latin typeface="Arial"/>
            </a:endParaRPr>
          </a:p>
        </p:txBody>
      </p:sp>
      <p:sp>
        <p:nvSpPr>
          <p:cNvPr id="155" name="CustomShape 2"/>
          <p:cNvSpPr/>
          <p:nvPr/>
        </p:nvSpPr>
        <p:spPr>
          <a:xfrm>
            <a:off x="786240" y="344520"/>
            <a:ext cx="204120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15000"/>
              </a:lnSpc>
              <a:tabLst>
                <a:tab algn="l" pos="0"/>
              </a:tabLst>
            </a:pPr>
            <a:r>
              <a:rPr b="1" lang="en-GB" sz="2300" spc="-1" strike="noStrike">
                <a:solidFill>
                  <a:srgbClr val="ffffff"/>
                </a:solidFill>
                <a:latin typeface="Arial"/>
                <a:ea typeface="Arial"/>
              </a:rPr>
              <a:t>Definition</a:t>
            </a:r>
            <a:endParaRPr b="0" lang="en-IN" sz="2300" spc="-1" strike="noStrike">
              <a:latin typeface="Arial"/>
            </a:endParaRPr>
          </a:p>
        </p:txBody>
      </p:sp>
      <p:sp>
        <p:nvSpPr>
          <p:cNvPr id="156" name="TextShape 3"/>
          <p:cNvSpPr txBox="1"/>
          <p:nvPr/>
        </p:nvSpPr>
        <p:spPr>
          <a:xfrm>
            <a:off x="1441800" y="3325680"/>
            <a:ext cx="7038720" cy="1003680"/>
          </a:xfrm>
          <a:prstGeom prst="rect">
            <a:avLst/>
          </a:prstGeom>
          <a:noFill/>
          <a:ln>
            <a:noFill/>
          </a:ln>
        </p:spPr>
        <p:txBody>
          <a:bodyPr tIns="91440" bIns="91440">
            <a:noAutofit/>
          </a:bodyPr>
          <a:p>
            <a:pPr marL="457200" indent="-313920">
              <a:lnSpc>
                <a:spcPct val="115000"/>
              </a:lnSpc>
              <a:buClr>
                <a:srgbClr val="ffffff"/>
              </a:buClr>
              <a:buFont typeface="Arial"/>
              <a:buChar char="●"/>
            </a:pPr>
            <a:r>
              <a:rPr b="1" lang="en-GB" sz="1800" spc="-1" strike="noStrike">
                <a:solidFill>
                  <a:srgbClr val="ffffff"/>
                </a:solidFill>
                <a:latin typeface="Arial"/>
                <a:ea typeface="Arial"/>
              </a:rPr>
              <a:t>An embedded system is a computer system of special type for performing some dedicated tasks</a:t>
            </a:r>
            <a:endParaRPr b="0" lang="en-IN" sz="1800" spc="-1" strike="noStrike">
              <a:solidFill>
                <a:srgbClr val="000000"/>
              </a:solidFill>
              <a:latin typeface="Arial"/>
            </a:endParaRPr>
          </a:p>
          <a:p>
            <a:pPr>
              <a:lnSpc>
                <a:spcPct val="115000"/>
              </a:lnSpc>
              <a:tabLst>
                <a:tab algn="l" pos="0"/>
              </a:tabLst>
            </a:pPr>
            <a:endParaRPr b="0" lang="en-IN" sz="1800" spc="-1" strike="noStrike">
              <a:solidFill>
                <a:srgbClr val="000000"/>
              </a:solidFill>
              <a:latin typeface="Arial"/>
            </a:endParaRPr>
          </a:p>
          <a:p>
            <a:pPr>
              <a:lnSpc>
                <a:spcPct val="115000"/>
              </a:lnSpc>
              <a:tabLst>
                <a:tab algn="l" pos="0"/>
              </a:tabLst>
            </a:pPr>
            <a:endParaRPr b="0" lang="en-IN" sz="1800" spc="-1" strike="noStrike">
              <a:solidFill>
                <a:srgbClr val="000000"/>
              </a:solidFill>
              <a:latin typeface="Arial"/>
            </a:endParaRPr>
          </a:p>
        </p:txBody>
      </p:sp>
      <p:pic>
        <p:nvPicPr>
          <p:cNvPr id="157"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7" dur="indefinite" restart="never" nodeType="tmRoot">
          <p:childTnLst>
            <p:seq>
              <p:cTn id="8" dur="indefinite" nodeType="mainSeq">
                <p:childTnLst>
                  <p:par>
                    <p:cTn id="9" fill="hold">
                      <p:stCondLst>
                        <p:cond delay="0"/>
                      </p:stCondLst>
                      <p:childTnLst>
                        <p:par>
                          <p:cTn id="10" fill="hold">
                            <p:stCondLst>
                              <p:cond delay="0"/>
                            </p:stCondLst>
                            <p:childTnLst>
                              <p:par>
                                <p:cTn id="11" nodeType="withEffect" fill="hold" presetClass="mediacall">
                                  <p:stCondLst>
                                    <p:cond delay="0"/>
                                  </p:stCondLst>
                                  <p:childTnLst>
                                    <p:cmd type="call">
                                      <p:cBhvr>
                                        <p:cTn id="12" dur="28368"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TextShape 1"/>
          <p:cNvSpPr txBox="1"/>
          <p:nvPr/>
        </p:nvSpPr>
        <p:spPr>
          <a:xfrm>
            <a:off x="1297440" y="1686960"/>
            <a:ext cx="7038720" cy="1302120"/>
          </a:xfrm>
          <a:prstGeom prst="rect">
            <a:avLst/>
          </a:prstGeom>
          <a:noFill/>
          <a:ln>
            <a:noFill/>
          </a:ln>
        </p:spPr>
        <p:txBody>
          <a:bodyPr tIns="91440" bIns="91440">
            <a:noAutofit/>
          </a:bodyPr>
          <a:p>
            <a:pPr marL="457200" indent="-323640">
              <a:lnSpc>
                <a:spcPct val="115000"/>
              </a:lnSpc>
              <a:buClr>
                <a:srgbClr val="ffffff"/>
              </a:buClr>
              <a:buFont typeface="Arial"/>
              <a:buChar char="●"/>
            </a:pPr>
            <a:r>
              <a:rPr b="0" lang="en-GB" sz="1600" spc="-1" strike="noStrike">
                <a:solidFill>
                  <a:srgbClr val="ffffff"/>
                </a:solidFill>
                <a:latin typeface="Arial"/>
                <a:ea typeface="Arial"/>
              </a:rPr>
              <a:t>Embedded systems are needed because general computers, like PCs, would be so much expensive for the bulk of product that incorporate some kind of embedded system technology.</a:t>
            </a:r>
            <a:endParaRPr b="0" lang="en-IN" sz="1600" spc="-1" strike="noStrike">
              <a:solidFill>
                <a:srgbClr val="000000"/>
              </a:solidFill>
              <a:latin typeface="Arial"/>
            </a:endParaRPr>
          </a:p>
        </p:txBody>
      </p:sp>
      <p:sp>
        <p:nvSpPr>
          <p:cNvPr id="159" name="TextShape 2"/>
          <p:cNvSpPr txBox="1"/>
          <p:nvPr/>
        </p:nvSpPr>
        <p:spPr>
          <a:xfrm>
            <a:off x="1297440" y="3055680"/>
            <a:ext cx="7038720" cy="1302120"/>
          </a:xfrm>
          <a:prstGeom prst="rect">
            <a:avLst/>
          </a:prstGeom>
          <a:noFill/>
          <a:ln>
            <a:noFill/>
          </a:ln>
        </p:spPr>
        <p:txBody>
          <a:bodyPr tIns="91440" bIns="91440">
            <a:noAutofit/>
          </a:bodyPr>
          <a:p>
            <a:pPr marL="457200" indent="-323640">
              <a:lnSpc>
                <a:spcPct val="115000"/>
              </a:lnSpc>
              <a:buClr>
                <a:srgbClr val="ffffff"/>
              </a:buClr>
              <a:buFont typeface="Arial"/>
              <a:buChar char="●"/>
            </a:pPr>
            <a:r>
              <a:rPr b="0" lang="en-GB" sz="1600" spc="-1" strike="noStrike">
                <a:solidFill>
                  <a:srgbClr val="ffffff"/>
                </a:solidFill>
                <a:latin typeface="Arial"/>
                <a:ea typeface="Arial"/>
              </a:rPr>
              <a:t>Embedded systems are needed because general solutions may also fail to fulfil many useful or performance necessities like constraints in power-consumption, size-limitations, reliability or real-time performance etc.</a:t>
            </a:r>
            <a:endParaRPr b="0" lang="en-IN" sz="1600" spc="-1" strike="noStrike">
              <a:solidFill>
                <a:srgbClr val="000000"/>
              </a:solidFill>
              <a:latin typeface="Arial"/>
            </a:endParaRPr>
          </a:p>
        </p:txBody>
      </p:sp>
      <p:sp>
        <p:nvSpPr>
          <p:cNvPr id="160" name="CustomShape 3"/>
          <p:cNvSpPr/>
          <p:nvPr/>
        </p:nvSpPr>
        <p:spPr>
          <a:xfrm>
            <a:off x="786240" y="344520"/>
            <a:ext cx="439848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15000"/>
              </a:lnSpc>
            </a:pPr>
            <a:r>
              <a:rPr b="1" lang="en-GB" sz="2300" spc="-1" strike="noStrike">
                <a:solidFill>
                  <a:srgbClr val="ffffff"/>
                </a:solidFill>
                <a:latin typeface="Arial"/>
                <a:ea typeface="Arial"/>
              </a:rPr>
              <a:t>Need of Embedded system</a:t>
            </a:r>
            <a:endParaRPr b="0" lang="en-IN" sz="2300" spc="-1" strike="noStrike">
              <a:latin typeface="Arial"/>
            </a:endParaRPr>
          </a:p>
        </p:txBody>
      </p:sp>
      <p:pic>
        <p:nvPicPr>
          <p:cNvPr id="161"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13" dur="indefinite" restart="never" nodeType="tmRoot">
          <p:childTnLst>
            <p:seq>
              <p:cTn id="14" dur="indefinite" nodeType="mainSeq">
                <p:childTnLst>
                  <p:par>
                    <p:cTn id="15" fill="hold">
                      <p:stCondLst>
                        <p:cond delay="0"/>
                      </p:stCondLst>
                      <p:childTnLst>
                        <p:par>
                          <p:cTn id="16" fill="hold">
                            <p:stCondLst>
                              <p:cond delay="0"/>
                            </p:stCondLst>
                            <p:childTnLst>
                              <p:par>
                                <p:cTn id="17" nodeType="withEffect" fill="hold" presetClass="mediacall">
                                  <p:stCondLst>
                                    <p:cond delay="0"/>
                                  </p:stCondLst>
                                  <p:childTnLst>
                                    <p:cmd type="call">
                                      <p:cBhvr>
                                        <p:cTn id="18" dur="71892" fill="hold"/>
                                        <p:tgtEl>
                                          <p:spTgt spid="161"/>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TextShape 1"/>
          <p:cNvSpPr txBox="1"/>
          <p:nvPr/>
        </p:nvSpPr>
        <p:spPr>
          <a:xfrm>
            <a:off x="1297440" y="1639440"/>
            <a:ext cx="7731720" cy="40176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600" spc="-1" strike="noStrike">
                <a:solidFill>
                  <a:srgbClr val="ffffff"/>
                </a:solidFill>
                <a:latin typeface="Lato"/>
                <a:ea typeface="Lato"/>
              </a:rPr>
              <a:t>Embedded System is designed for a specified task, they can't do different things.</a:t>
            </a:r>
            <a:endParaRPr b="0" lang="en-IN" sz="1600" spc="-1" strike="noStrike">
              <a:solidFill>
                <a:srgbClr val="000000"/>
              </a:solidFill>
              <a:latin typeface="Arial"/>
            </a:endParaRPr>
          </a:p>
        </p:txBody>
      </p:sp>
      <p:sp>
        <p:nvSpPr>
          <p:cNvPr id="163" name="TextShape 2"/>
          <p:cNvSpPr txBox="1"/>
          <p:nvPr/>
        </p:nvSpPr>
        <p:spPr>
          <a:xfrm>
            <a:off x="1297440" y="2172960"/>
            <a:ext cx="7038720" cy="40176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600" spc="-1" strike="noStrike">
                <a:solidFill>
                  <a:srgbClr val="ffffff"/>
                </a:solidFill>
                <a:latin typeface="Lato"/>
                <a:ea typeface="Lato"/>
              </a:rPr>
              <a:t>Embedded System have very limited resources.</a:t>
            </a:r>
            <a:endParaRPr b="0" lang="en-IN" sz="1600" spc="-1" strike="noStrike">
              <a:solidFill>
                <a:srgbClr val="000000"/>
              </a:solidFill>
              <a:latin typeface="Arial"/>
            </a:endParaRPr>
          </a:p>
        </p:txBody>
      </p:sp>
      <p:sp>
        <p:nvSpPr>
          <p:cNvPr id="164" name="TextShape 3"/>
          <p:cNvSpPr txBox="1"/>
          <p:nvPr/>
        </p:nvSpPr>
        <p:spPr>
          <a:xfrm>
            <a:off x="1297440" y="2706480"/>
            <a:ext cx="7038720" cy="40176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600" spc="-1" strike="noStrike">
                <a:solidFill>
                  <a:srgbClr val="ffffff"/>
                </a:solidFill>
                <a:latin typeface="Lato"/>
                <a:ea typeface="Lato"/>
              </a:rPr>
              <a:t>Embedded System has to complete a specific job within a specific time.</a:t>
            </a:r>
            <a:endParaRPr b="0" lang="en-IN" sz="1600" spc="-1" strike="noStrike">
              <a:solidFill>
                <a:srgbClr val="000000"/>
              </a:solidFill>
              <a:latin typeface="Arial"/>
            </a:endParaRPr>
          </a:p>
        </p:txBody>
      </p:sp>
      <p:sp>
        <p:nvSpPr>
          <p:cNvPr id="165" name="TextShape 4"/>
          <p:cNvSpPr txBox="1"/>
          <p:nvPr/>
        </p:nvSpPr>
        <p:spPr>
          <a:xfrm>
            <a:off x="1297440" y="3239640"/>
            <a:ext cx="7038720" cy="40176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600" spc="-1" strike="noStrike">
                <a:solidFill>
                  <a:srgbClr val="ffffff"/>
                </a:solidFill>
                <a:latin typeface="Lato"/>
                <a:ea typeface="Lato"/>
              </a:rPr>
              <a:t>Power consumption of the Embedded System is low.</a:t>
            </a:r>
            <a:endParaRPr b="0" lang="en-IN" sz="1600" spc="-1" strike="noStrike">
              <a:solidFill>
                <a:srgbClr val="000000"/>
              </a:solidFill>
              <a:latin typeface="Arial"/>
            </a:endParaRPr>
          </a:p>
        </p:txBody>
      </p:sp>
      <p:sp>
        <p:nvSpPr>
          <p:cNvPr id="166" name="TextShape 5"/>
          <p:cNvSpPr txBox="1"/>
          <p:nvPr/>
        </p:nvSpPr>
        <p:spPr>
          <a:xfrm>
            <a:off x="1297440" y="3773160"/>
            <a:ext cx="7038720" cy="40176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600" spc="-1" strike="noStrike">
                <a:solidFill>
                  <a:srgbClr val="ffffff"/>
                </a:solidFill>
                <a:latin typeface="Lato"/>
                <a:ea typeface="Lato"/>
              </a:rPr>
              <a:t>Embedded System need is highly reliable.</a:t>
            </a:r>
            <a:endParaRPr b="0" lang="en-IN" sz="1600" spc="-1" strike="noStrike">
              <a:solidFill>
                <a:srgbClr val="000000"/>
              </a:solidFill>
              <a:latin typeface="Arial"/>
            </a:endParaRPr>
          </a:p>
        </p:txBody>
      </p:sp>
      <p:sp>
        <p:nvSpPr>
          <p:cNvPr id="167" name="TextShape 6"/>
          <p:cNvSpPr txBox="1"/>
          <p:nvPr/>
        </p:nvSpPr>
        <p:spPr>
          <a:xfrm>
            <a:off x="1297440" y="4305600"/>
            <a:ext cx="7038720" cy="40176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en-GB" sz="1600" spc="-1" strike="noStrike">
                <a:solidFill>
                  <a:srgbClr val="ffffff"/>
                </a:solidFill>
                <a:latin typeface="Lato"/>
                <a:ea typeface="Lato"/>
              </a:rPr>
              <a:t>Embedded Systems are very cost effective.</a:t>
            </a:r>
            <a:endParaRPr b="0" lang="en-IN" sz="1600" spc="-1" strike="noStrike">
              <a:solidFill>
                <a:srgbClr val="000000"/>
              </a:solidFill>
              <a:latin typeface="Arial"/>
            </a:endParaRPr>
          </a:p>
        </p:txBody>
      </p:sp>
      <p:sp>
        <p:nvSpPr>
          <p:cNvPr id="168" name="CustomShape 7"/>
          <p:cNvSpPr/>
          <p:nvPr/>
        </p:nvSpPr>
        <p:spPr>
          <a:xfrm>
            <a:off x="786240" y="344520"/>
            <a:ext cx="576000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nSpc>
                <a:spcPct val="115000"/>
              </a:lnSpc>
              <a:tabLst>
                <a:tab algn="l" pos="0"/>
              </a:tabLst>
            </a:pPr>
            <a:r>
              <a:rPr b="1" lang="en-GB" sz="2300" spc="-1" strike="noStrike">
                <a:solidFill>
                  <a:srgbClr val="ffffff"/>
                </a:solidFill>
                <a:latin typeface="Arial"/>
                <a:ea typeface="Arial"/>
              </a:rPr>
              <a:t>Characteristics of embedded systems </a:t>
            </a:r>
            <a:endParaRPr b="0" lang="en-IN" sz="2300" spc="-1" strike="noStrike">
              <a:latin typeface="Arial"/>
            </a:endParaRPr>
          </a:p>
        </p:txBody>
      </p:sp>
      <p:pic>
        <p:nvPicPr>
          <p:cNvPr id="169" name="Picture 1" descr="">
            <a:hlinkClick r:id="" action="ppaction://media"/>
          </p:cNvPr>
          <p:cNvPicPr/>
          <p:nvPr>
            <a:videoFile r:link="rId1"/>
            <p:extLst>
              <p:ext uri="{DAA4B4D4-6D71-4841-9C94-3DE7FCFB9230}">
                <p14:media r:embed="rId2"/>
              </p:ext>
            </p:extLst>
          </p:nvPr>
        </p:nvPicPr>
        <p:blipFill>
          <a:blip r:embed="rId3"/>
        </p:blipFill>
        <p:spPr>
          <a:xfrm>
            <a:off x="833652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19" dur="indefinite" restart="never" nodeType="tmRoot">
          <p:childTnLst>
            <p:seq>
              <p:cTn id="20" dur="indefinite" nodeType="mainSeq">
                <p:childTnLst>
                  <p:par>
                    <p:cTn id="21" fill="hold">
                      <p:stCondLst>
                        <p:cond delay="0"/>
                      </p:stCondLst>
                      <p:childTnLst>
                        <p:par>
                          <p:cTn id="22" fill="hold">
                            <p:stCondLst>
                              <p:cond delay="0"/>
                            </p:stCondLst>
                            <p:childTnLst>
                              <p:par>
                                <p:cTn id="23" nodeType="withEffect" fill="hold" presetClass="mediacall">
                                  <p:stCondLst>
                                    <p:cond delay="0"/>
                                  </p:stCondLst>
                                  <p:childTnLst>
                                    <p:cmd type="call">
                                      <p:cBhvr>
                                        <p:cTn id="24" dur="73152" fill="hold"/>
                                        <p:tgtEl>
                                          <p:spTgt spid="169"/>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TextShape 1"/>
          <p:cNvSpPr txBox="1"/>
          <p:nvPr/>
        </p:nvSpPr>
        <p:spPr>
          <a:xfrm>
            <a:off x="1297440" y="1567440"/>
            <a:ext cx="7038720" cy="1507680"/>
          </a:xfrm>
          <a:prstGeom prst="rect">
            <a:avLst/>
          </a:prstGeom>
          <a:noFill/>
          <a:ln>
            <a:noFill/>
          </a:ln>
        </p:spPr>
        <p:txBody>
          <a:bodyPr tIns="91440" bIns="91440">
            <a:noAutofit/>
          </a:bodyPr>
          <a:p>
            <a:pPr marL="457200" indent="-323640">
              <a:lnSpc>
                <a:spcPct val="115000"/>
              </a:lnSpc>
              <a:buClr>
                <a:srgbClr val="ffffff"/>
              </a:buClr>
              <a:buFont typeface="Arial"/>
              <a:buChar char="★"/>
            </a:pPr>
            <a:r>
              <a:rPr b="1" lang="en-GB" sz="1500" spc="-1" strike="noStrike">
                <a:solidFill>
                  <a:srgbClr val="ffffff"/>
                </a:solidFill>
                <a:latin typeface="Arial"/>
                <a:ea typeface="Arial"/>
              </a:rPr>
              <a:t>Based on application and functional area</a:t>
            </a:r>
            <a:endParaRPr b="0" lang="en-IN" sz="1500" spc="-1" strike="noStrike">
              <a:solidFill>
                <a:srgbClr val="000000"/>
              </a:solidFill>
              <a:latin typeface="Arial"/>
            </a:endParaRPr>
          </a:p>
          <a:p>
            <a:pPr lvl="1" marL="914400" indent="-323640">
              <a:lnSpc>
                <a:spcPct val="115000"/>
              </a:lnSpc>
              <a:buClr>
                <a:srgbClr val="ffffff"/>
              </a:buClr>
              <a:buFont typeface="Arial"/>
              <a:buChar char="➢"/>
            </a:pPr>
            <a:r>
              <a:rPr b="0" lang="en-GB" sz="1500" spc="-1" strike="noStrike">
                <a:solidFill>
                  <a:srgbClr val="ffffff"/>
                </a:solidFill>
                <a:latin typeface="Arial"/>
                <a:ea typeface="Arial"/>
              </a:rPr>
              <a:t>Real Time</a:t>
            </a:r>
            <a:endParaRPr b="0" lang="en-IN" sz="1500" spc="-1" strike="noStrike">
              <a:solidFill>
                <a:srgbClr val="000000"/>
              </a:solidFill>
              <a:latin typeface="Arial"/>
            </a:endParaRPr>
          </a:p>
          <a:p>
            <a:pPr lvl="1" marL="914400" indent="-323640">
              <a:lnSpc>
                <a:spcPct val="115000"/>
              </a:lnSpc>
              <a:buClr>
                <a:srgbClr val="ffffff"/>
              </a:buClr>
              <a:buFont typeface="Arial"/>
              <a:buChar char="➢"/>
            </a:pPr>
            <a:r>
              <a:rPr b="0" lang="en-GB" sz="1500" spc="-1" strike="noStrike">
                <a:solidFill>
                  <a:srgbClr val="ffffff"/>
                </a:solidFill>
                <a:latin typeface="Arial"/>
                <a:ea typeface="Arial"/>
              </a:rPr>
              <a:t>Stand Alone</a:t>
            </a:r>
            <a:endParaRPr b="0" lang="en-IN" sz="1500" spc="-1" strike="noStrike">
              <a:solidFill>
                <a:srgbClr val="000000"/>
              </a:solidFill>
              <a:latin typeface="Arial"/>
            </a:endParaRPr>
          </a:p>
          <a:p>
            <a:pPr lvl="1" marL="914400" indent="-323640">
              <a:lnSpc>
                <a:spcPct val="115000"/>
              </a:lnSpc>
              <a:buClr>
                <a:srgbClr val="ffffff"/>
              </a:buClr>
              <a:buFont typeface="Arial"/>
              <a:buChar char="➢"/>
            </a:pPr>
            <a:r>
              <a:rPr b="0" lang="en-GB" sz="1500" spc="-1" strike="noStrike">
                <a:solidFill>
                  <a:srgbClr val="ffffff"/>
                </a:solidFill>
                <a:latin typeface="Arial"/>
                <a:ea typeface="Arial"/>
              </a:rPr>
              <a:t>Networked</a:t>
            </a:r>
            <a:endParaRPr b="0" lang="en-IN" sz="1500" spc="-1" strike="noStrike">
              <a:solidFill>
                <a:srgbClr val="000000"/>
              </a:solidFill>
              <a:latin typeface="Arial"/>
            </a:endParaRPr>
          </a:p>
          <a:p>
            <a:pPr lvl="1" marL="914400" indent="-323640">
              <a:lnSpc>
                <a:spcPct val="115000"/>
              </a:lnSpc>
              <a:buClr>
                <a:srgbClr val="ffffff"/>
              </a:buClr>
              <a:buFont typeface="Arial"/>
              <a:buChar char="➢"/>
            </a:pPr>
            <a:r>
              <a:rPr b="0" lang="en-GB" sz="1500" spc="-1" strike="noStrike">
                <a:solidFill>
                  <a:srgbClr val="ffffff"/>
                </a:solidFill>
                <a:latin typeface="Arial"/>
                <a:ea typeface="Arial"/>
              </a:rPr>
              <a:t>Mobile</a:t>
            </a:r>
            <a:endParaRPr b="0" lang="en-IN" sz="1500" spc="-1" strike="noStrike">
              <a:solidFill>
                <a:srgbClr val="000000"/>
              </a:solidFill>
              <a:latin typeface="Arial"/>
            </a:endParaRPr>
          </a:p>
        </p:txBody>
      </p:sp>
      <p:sp>
        <p:nvSpPr>
          <p:cNvPr id="171" name="TextShape 2"/>
          <p:cNvSpPr txBox="1"/>
          <p:nvPr/>
        </p:nvSpPr>
        <p:spPr>
          <a:xfrm>
            <a:off x="1297440" y="3343320"/>
            <a:ext cx="7038720" cy="1239120"/>
          </a:xfrm>
          <a:prstGeom prst="rect">
            <a:avLst/>
          </a:prstGeom>
          <a:noFill/>
          <a:ln>
            <a:noFill/>
          </a:ln>
        </p:spPr>
        <p:txBody>
          <a:bodyPr tIns="91440" bIns="91440">
            <a:noAutofit/>
          </a:bodyPr>
          <a:p>
            <a:pPr marL="457200" indent="-323640">
              <a:lnSpc>
                <a:spcPct val="115000"/>
              </a:lnSpc>
              <a:buClr>
                <a:srgbClr val="ffffff"/>
              </a:buClr>
              <a:buFont typeface="Arial"/>
              <a:buChar char="★"/>
            </a:pPr>
            <a:r>
              <a:rPr b="1" lang="en-GB" sz="1500" spc="-1" strike="noStrike">
                <a:solidFill>
                  <a:srgbClr val="ffffff"/>
                </a:solidFill>
                <a:latin typeface="Arial"/>
                <a:ea typeface="Arial"/>
              </a:rPr>
              <a:t>Based on the performance of the microcontroller</a:t>
            </a:r>
            <a:endParaRPr b="0" lang="en-IN" sz="1500" spc="-1" strike="noStrike">
              <a:solidFill>
                <a:srgbClr val="000000"/>
              </a:solidFill>
              <a:latin typeface="Arial"/>
            </a:endParaRPr>
          </a:p>
          <a:p>
            <a:pPr lvl="1" marL="914400" indent="-323640">
              <a:lnSpc>
                <a:spcPct val="115000"/>
              </a:lnSpc>
              <a:buClr>
                <a:srgbClr val="ffffff"/>
              </a:buClr>
              <a:buFont typeface="Arial"/>
              <a:buChar char="➢"/>
            </a:pPr>
            <a:r>
              <a:rPr b="0" lang="en-GB" sz="1500" spc="-1" strike="noStrike">
                <a:solidFill>
                  <a:srgbClr val="ffffff"/>
                </a:solidFill>
                <a:latin typeface="Arial"/>
                <a:ea typeface="Arial"/>
              </a:rPr>
              <a:t>Small Scale</a:t>
            </a:r>
            <a:endParaRPr b="0" lang="en-IN" sz="1500" spc="-1" strike="noStrike">
              <a:solidFill>
                <a:srgbClr val="000000"/>
              </a:solidFill>
              <a:latin typeface="Arial"/>
            </a:endParaRPr>
          </a:p>
          <a:p>
            <a:pPr lvl="1" marL="914400" indent="-323640">
              <a:lnSpc>
                <a:spcPct val="115000"/>
              </a:lnSpc>
              <a:buClr>
                <a:srgbClr val="ffffff"/>
              </a:buClr>
              <a:buFont typeface="Arial"/>
              <a:buChar char="➢"/>
            </a:pPr>
            <a:r>
              <a:rPr b="0" lang="en-GB" sz="1500" spc="-1" strike="noStrike">
                <a:solidFill>
                  <a:srgbClr val="ffffff"/>
                </a:solidFill>
                <a:latin typeface="Arial"/>
                <a:ea typeface="Arial"/>
              </a:rPr>
              <a:t>Medium Scale</a:t>
            </a:r>
            <a:endParaRPr b="0" lang="en-IN" sz="1500" spc="-1" strike="noStrike">
              <a:solidFill>
                <a:srgbClr val="000000"/>
              </a:solidFill>
              <a:latin typeface="Arial"/>
            </a:endParaRPr>
          </a:p>
          <a:p>
            <a:pPr lvl="1" marL="914400" indent="-323640">
              <a:lnSpc>
                <a:spcPct val="115000"/>
              </a:lnSpc>
              <a:buClr>
                <a:srgbClr val="ffffff"/>
              </a:buClr>
              <a:buFont typeface="Arial"/>
              <a:buChar char="➢"/>
            </a:pPr>
            <a:r>
              <a:rPr b="0" lang="en-GB" sz="1500" spc="-1" strike="noStrike">
                <a:solidFill>
                  <a:srgbClr val="ffffff"/>
                </a:solidFill>
                <a:latin typeface="Arial"/>
                <a:ea typeface="Arial"/>
              </a:rPr>
              <a:t>Sophisticated</a:t>
            </a:r>
            <a:endParaRPr b="0" lang="en-IN" sz="1500" spc="-1" strike="noStrike">
              <a:solidFill>
                <a:srgbClr val="000000"/>
              </a:solidFill>
              <a:latin typeface="Arial"/>
            </a:endParaRPr>
          </a:p>
        </p:txBody>
      </p:sp>
      <p:sp>
        <p:nvSpPr>
          <p:cNvPr id="172" name="CustomShape 3"/>
          <p:cNvSpPr/>
          <p:nvPr/>
        </p:nvSpPr>
        <p:spPr>
          <a:xfrm>
            <a:off x="786240" y="344520"/>
            <a:ext cx="547920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nSpc>
                <a:spcPct val="115000"/>
              </a:lnSpc>
              <a:tabLst>
                <a:tab algn="l" pos="0"/>
              </a:tabLst>
            </a:pPr>
            <a:r>
              <a:rPr b="1" lang="en-GB" sz="2300" spc="-1" strike="noStrike">
                <a:solidFill>
                  <a:srgbClr val="ffffff"/>
                </a:solidFill>
                <a:latin typeface="Arial"/>
                <a:ea typeface="Arial"/>
              </a:rPr>
              <a:t>Classification of embedded systems </a:t>
            </a:r>
            <a:endParaRPr b="0" lang="en-IN" sz="23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TextShape 1"/>
          <p:cNvSpPr txBox="1"/>
          <p:nvPr/>
        </p:nvSpPr>
        <p:spPr>
          <a:xfrm>
            <a:off x="3241800" y="1539720"/>
            <a:ext cx="5547960" cy="1507680"/>
          </a:xfrm>
          <a:prstGeom prst="rect">
            <a:avLst/>
          </a:prstGeom>
          <a:noFill/>
          <a:ln>
            <a:noFill/>
          </a:ln>
        </p:spPr>
        <p:txBody>
          <a:bodyPr tIns="91440" bIns="91440">
            <a:noAutofit/>
          </a:bodyPr>
          <a:p>
            <a:pPr>
              <a:lnSpc>
                <a:spcPct val="115000"/>
              </a:lnSpc>
              <a:tabLst>
                <a:tab algn="l" pos="0"/>
              </a:tabLst>
            </a:pPr>
            <a:r>
              <a:rPr b="1" lang="en-GB" sz="1500" spc="-1" strike="noStrike">
                <a:solidFill>
                  <a:srgbClr val="ffffff"/>
                </a:solidFill>
                <a:latin typeface="Arial"/>
                <a:ea typeface="Arial"/>
              </a:rPr>
              <a:t>Embedded System in which specific task is to be done in specific period of time.</a:t>
            </a:r>
            <a:endParaRPr b="0" lang="en-IN" sz="1500" spc="-1" strike="noStrike">
              <a:solidFill>
                <a:srgbClr val="000000"/>
              </a:solidFill>
              <a:latin typeface="Arial"/>
            </a:endParaRPr>
          </a:p>
          <a:p>
            <a:pPr>
              <a:lnSpc>
                <a:spcPct val="115000"/>
              </a:lnSpc>
              <a:tabLst>
                <a:tab algn="l" pos="0"/>
              </a:tabLst>
            </a:pPr>
            <a:r>
              <a:rPr b="1" lang="en-GB" sz="1500" spc="-1" strike="noStrike">
                <a:solidFill>
                  <a:srgbClr val="ffffff"/>
                </a:solidFill>
                <a:latin typeface="Arial"/>
                <a:ea typeface="Arial"/>
              </a:rPr>
              <a:t>	</a:t>
            </a:r>
            <a:r>
              <a:rPr b="1" lang="en-GB" sz="1500" spc="-1" strike="noStrike">
                <a:solidFill>
                  <a:srgbClr val="ffffff"/>
                </a:solidFill>
                <a:latin typeface="Arial"/>
                <a:ea typeface="Arial"/>
              </a:rPr>
              <a:t>It is further classified into two types -</a:t>
            </a:r>
            <a:endParaRPr b="0" lang="en-IN" sz="1500" spc="-1" strike="noStrike">
              <a:solidFill>
                <a:srgbClr val="000000"/>
              </a:solidFill>
              <a:latin typeface="Arial"/>
            </a:endParaRPr>
          </a:p>
          <a:p>
            <a:pPr marL="914400" indent="-323640">
              <a:lnSpc>
                <a:spcPct val="115000"/>
              </a:lnSpc>
              <a:buClr>
                <a:srgbClr val="ffffff"/>
              </a:buClr>
              <a:buFont typeface="StarSymbol"/>
              <a:buAutoNum type="arabicPeriod"/>
              <a:tabLst>
                <a:tab algn="l" pos="0"/>
              </a:tabLst>
            </a:pPr>
            <a:r>
              <a:rPr b="1" lang="en-GB" sz="1500" spc="-1" strike="noStrike">
                <a:solidFill>
                  <a:srgbClr val="ffffff"/>
                </a:solidFill>
                <a:latin typeface="Arial"/>
                <a:ea typeface="Arial"/>
              </a:rPr>
              <a:t>Hard real time : System have very strict deadline</a:t>
            </a:r>
            <a:endParaRPr b="0" lang="en-IN" sz="1500" spc="-1" strike="noStrike">
              <a:solidFill>
                <a:srgbClr val="000000"/>
              </a:solidFill>
              <a:latin typeface="Arial"/>
            </a:endParaRPr>
          </a:p>
          <a:p>
            <a:pPr marL="914400" indent="-323640">
              <a:lnSpc>
                <a:spcPct val="115000"/>
              </a:lnSpc>
              <a:buClr>
                <a:srgbClr val="ffffff"/>
              </a:buClr>
              <a:buFont typeface="StarSymbol"/>
              <a:buAutoNum type="arabicPeriod"/>
              <a:tabLst>
                <a:tab algn="l" pos="0"/>
              </a:tabLst>
            </a:pPr>
            <a:r>
              <a:rPr b="1" lang="en-GB" sz="1500" spc="-1" strike="noStrike">
                <a:solidFill>
                  <a:srgbClr val="ffffff"/>
                </a:solidFill>
                <a:latin typeface="Arial"/>
                <a:ea typeface="Arial"/>
              </a:rPr>
              <a:t>Soft real time : System don’t have strict deadline</a:t>
            </a:r>
            <a:endParaRPr b="0" lang="en-IN" sz="1500" spc="-1" strike="noStrike">
              <a:solidFill>
                <a:srgbClr val="000000"/>
              </a:solidFill>
              <a:latin typeface="Arial"/>
            </a:endParaRPr>
          </a:p>
        </p:txBody>
      </p:sp>
      <p:sp>
        <p:nvSpPr>
          <p:cNvPr id="174" name="TextShape 2"/>
          <p:cNvSpPr txBox="1"/>
          <p:nvPr/>
        </p:nvSpPr>
        <p:spPr>
          <a:xfrm>
            <a:off x="3241800" y="3510720"/>
            <a:ext cx="5547960" cy="787320"/>
          </a:xfrm>
          <a:prstGeom prst="rect">
            <a:avLst/>
          </a:prstGeom>
          <a:noFill/>
          <a:ln>
            <a:noFill/>
          </a:ln>
        </p:spPr>
        <p:txBody>
          <a:bodyPr tIns="91440" bIns="91440">
            <a:noAutofit/>
          </a:bodyPr>
          <a:p>
            <a:pPr>
              <a:lnSpc>
                <a:spcPct val="115000"/>
              </a:lnSpc>
              <a:tabLst>
                <a:tab algn="l" pos="0"/>
              </a:tabLst>
            </a:pPr>
            <a:r>
              <a:rPr b="1" lang="en-GB" sz="1500" spc="-1" strike="noStrike">
                <a:solidFill>
                  <a:srgbClr val="ffffff"/>
                </a:solidFill>
                <a:latin typeface="Arial"/>
                <a:ea typeface="Arial"/>
              </a:rPr>
              <a:t>Stand alone embedded systems don't need a bunch system sort of a pc, it works by itself.</a:t>
            </a:r>
            <a:endParaRPr b="0" lang="en-IN" sz="1500" spc="-1" strike="noStrike">
              <a:solidFill>
                <a:srgbClr val="000000"/>
              </a:solidFill>
              <a:latin typeface="Arial"/>
            </a:endParaRPr>
          </a:p>
        </p:txBody>
      </p:sp>
      <p:sp>
        <p:nvSpPr>
          <p:cNvPr id="175" name="CustomShape 3"/>
          <p:cNvSpPr/>
          <p:nvPr/>
        </p:nvSpPr>
        <p:spPr>
          <a:xfrm>
            <a:off x="786240" y="344520"/>
            <a:ext cx="6300000" cy="629640"/>
          </a:xfrm>
          <a:prstGeom prst="snip2DiagRect">
            <a:avLst>
              <a:gd name="adj1" fmla="val 0"/>
              <a:gd name="adj2" fmla="val 36459"/>
            </a:avLst>
          </a:prstGeom>
          <a:noFill/>
          <a:ln w="9360">
            <a:solidFill>
              <a:srgbClr val="0145ac"/>
            </a:solidFill>
            <a:prstDash val="dash"/>
            <a:round/>
          </a:ln>
        </p:spPr>
        <p:style>
          <a:lnRef idx="0"/>
          <a:fillRef idx="0"/>
          <a:effectRef idx="0"/>
          <a:fontRef idx="minor"/>
        </p:style>
        <p:txBody>
          <a:bodyPr tIns="91440" bIns="91440" anchor="ctr">
            <a:noAutofit/>
          </a:bodyPr>
          <a:p>
            <a:pPr algn="ctr">
              <a:lnSpc>
                <a:spcPct val="115000"/>
              </a:lnSpc>
              <a:tabLst>
                <a:tab algn="l" pos="0"/>
              </a:tabLst>
            </a:pPr>
            <a:r>
              <a:rPr b="1" lang="en-GB" sz="2300" spc="-1" strike="noStrike">
                <a:solidFill>
                  <a:srgbClr val="ffffff"/>
                </a:solidFill>
                <a:latin typeface="Arial"/>
                <a:ea typeface="Arial"/>
              </a:rPr>
              <a:t>Based on application and functional area</a:t>
            </a:r>
            <a:endParaRPr b="0" lang="en-IN" sz="2300" spc="-1" strike="noStrike">
              <a:latin typeface="Arial"/>
            </a:endParaRPr>
          </a:p>
        </p:txBody>
      </p:sp>
      <p:grpSp>
        <p:nvGrpSpPr>
          <p:cNvPr id="176" name="Group 4"/>
          <p:cNvGrpSpPr/>
          <p:nvPr/>
        </p:nvGrpSpPr>
        <p:grpSpPr>
          <a:xfrm>
            <a:off x="1006920" y="1909080"/>
            <a:ext cx="2215080" cy="666720"/>
            <a:chOff x="1006920" y="1909080"/>
            <a:chExt cx="2215080" cy="666720"/>
          </a:xfrm>
        </p:grpSpPr>
        <p:sp>
          <p:nvSpPr>
            <p:cNvPr id="177" name="CustomShape 5"/>
            <p:cNvSpPr/>
            <p:nvPr/>
          </p:nvSpPr>
          <p:spPr>
            <a:xfrm>
              <a:off x="1006920" y="190908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178" name="CustomShape 6"/>
            <p:cNvSpPr/>
            <p:nvPr/>
          </p:nvSpPr>
          <p:spPr>
            <a:xfrm>
              <a:off x="1055520" y="213480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179" name="CustomShape 7"/>
            <p:cNvSpPr/>
            <p:nvPr/>
          </p:nvSpPr>
          <p:spPr>
            <a:xfrm>
              <a:off x="1161360" y="197028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Real-Time</a:t>
              </a:r>
              <a:endParaRPr b="0" lang="en-IN" sz="1400" spc="-1" strike="noStrike">
                <a:latin typeface="Arial"/>
              </a:endParaRPr>
            </a:p>
          </p:txBody>
        </p:sp>
      </p:grpSp>
      <p:grpSp>
        <p:nvGrpSpPr>
          <p:cNvPr id="180" name="Group 8"/>
          <p:cNvGrpSpPr/>
          <p:nvPr/>
        </p:nvGrpSpPr>
        <p:grpSpPr>
          <a:xfrm>
            <a:off x="1006920" y="3510720"/>
            <a:ext cx="2215080" cy="666720"/>
            <a:chOff x="1006920" y="3510720"/>
            <a:chExt cx="2215080" cy="666720"/>
          </a:xfrm>
        </p:grpSpPr>
        <p:sp>
          <p:nvSpPr>
            <p:cNvPr id="181" name="CustomShape 9"/>
            <p:cNvSpPr/>
            <p:nvPr/>
          </p:nvSpPr>
          <p:spPr>
            <a:xfrm>
              <a:off x="1006920" y="3510720"/>
              <a:ext cx="408960" cy="66672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style>
            <a:lnRef idx="0"/>
            <a:fillRef idx="0"/>
            <a:effectRef idx="0"/>
            <a:fontRef idx="minor"/>
          </p:style>
        </p:sp>
        <p:sp>
          <p:nvSpPr>
            <p:cNvPr id="182" name="CustomShape 10"/>
            <p:cNvSpPr/>
            <p:nvPr/>
          </p:nvSpPr>
          <p:spPr>
            <a:xfrm>
              <a:off x="1055520" y="3736440"/>
              <a:ext cx="124200" cy="21528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style>
            <a:lnRef idx="0"/>
            <a:fillRef idx="0"/>
            <a:effectRef idx="0"/>
            <a:fontRef idx="minor"/>
          </p:style>
        </p:sp>
        <p:sp>
          <p:nvSpPr>
            <p:cNvPr id="183" name="CustomShape 11"/>
            <p:cNvSpPr/>
            <p:nvPr/>
          </p:nvSpPr>
          <p:spPr>
            <a:xfrm>
              <a:off x="1161360" y="3571920"/>
              <a:ext cx="2060640" cy="5439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txBody>
            <a:bodyPr tIns="91440" bIns="91440" anchor="ctr">
              <a:noAutofit/>
            </a:bodyPr>
            <a:p>
              <a:pPr>
                <a:lnSpc>
                  <a:spcPct val="100000"/>
                </a:lnSpc>
                <a:tabLst>
                  <a:tab algn="l" pos="0"/>
                </a:tabLst>
              </a:pPr>
              <a:r>
                <a:rPr b="0" lang="en-US" sz="1400" spc="-1" strike="noStrike">
                  <a:solidFill>
                    <a:srgbClr val="000000"/>
                  </a:solidFill>
                  <a:latin typeface="Arial"/>
                  <a:ea typeface="Arial"/>
                </a:rPr>
                <a:t>      </a:t>
              </a:r>
              <a:r>
                <a:rPr b="0" lang="en-US" sz="1400" spc="-1" strike="noStrike">
                  <a:solidFill>
                    <a:srgbClr val="000000"/>
                  </a:solidFill>
                  <a:latin typeface="Arial"/>
                  <a:ea typeface="Arial"/>
                </a:rPr>
                <a:t>Stand Alone</a:t>
              </a:r>
              <a:endParaRPr b="0" lang="en-IN" sz="1400" spc="-1" strike="noStrike">
                <a:latin typeface="Arial"/>
              </a:endParaRPr>
            </a:p>
          </p:txBody>
        </p:sp>
      </p:grpSp>
      <p:pic>
        <p:nvPicPr>
          <p:cNvPr id="184" name="Picture 1" descr="">
            <a:hlinkClick r:id="" action="ppaction://media"/>
          </p:cNvPr>
          <p:cNvPicPr/>
          <p:nvPr>
            <a:videoFile r:link="rId1"/>
            <p:extLst>
              <p:ext uri="{DAA4B4D4-6D71-4841-9C94-3DE7FCFB9230}">
                <p14:media r:embed="rId2"/>
              </p:ext>
            </p:extLst>
          </p:nvPr>
        </p:nvPicPr>
        <p:blipFill>
          <a:blip r:embed="rId3"/>
        </p:blipFill>
        <p:spPr>
          <a:xfrm>
            <a:off x="8357760" y="365040"/>
            <a:ext cx="609120" cy="609120"/>
          </a:xfrm>
          <a:prstGeom prst="rect">
            <a:avLst/>
          </a:prstGeom>
          <a:ln>
            <a:noFill/>
          </a:ln>
        </p:spPr>
      </p:pic>
    </p:spTree>
  </p:cSld>
  <mc:AlternateContent>
    <mc:Choice Requires="p14">
      <p:transition spd="slow" p14:dur="2000"/>
    </mc:Choice>
    <mc:Fallback>
      <p:transition spd="slow"/>
    </mc:Fallback>
  </mc:AlternateContent>
  <p:timing>
    <p:tnLst>
      <p:par>
        <p:cTn id="25" dur="indefinite" restart="never" nodeType="tmRoot">
          <p:childTnLst>
            <p:seq>
              <p:cTn id="26" dur="indefinite" nodeType="mainSeq">
                <p:childTnLst>
                  <p:par>
                    <p:cTn id="27" fill="hold">
                      <p:stCondLst>
                        <p:cond delay="0"/>
                      </p:stCondLst>
                      <p:childTnLst>
                        <p:par>
                          <p:cTn id="28" fill="hold">
                            <p:stCondLst>
                              <p:cond delay="0"/>
                            </p:stCondLst>
                            <p:childTnLst>
                              <p:par>
                                <p:cTn id="29" nodeType="withEffect" fill="hold" presetClass="mediacall">
                                  <p:stCondLst>
                                    <p:cond delay="0"/>
                                  </p:stCondLst>
                                  <p:childTnLst>
                                    <p:cmd type="call">
                                      <p:cBhvr>
                                        <p:cTn id="30" dur="95895" fill="hold"/>
                                        <p:tgtEl>
                                          <p:spTgt spid="184"/>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108</TotalTime>
  <Application>LibreOffice/6.4.5.2$Linux_X86_64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2020-09-04T01:24:25Z</dcterms:modified>
  <cp:revision>26</cp:revision>
  <dc:subject/>
  <dc:title>Group ID - 6 Question No. - 4c</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13</vt:i4>
  </property>
  <property fmtid="{D5CDD505-2E9C-101B-9397-08002B2CF9AE}" pid="7" name="Notes">
    <vt:i4>20</vt:i4>
  </property>
  <property fmtid="{D5CDD505-2E9C-101B-9397-08002B2CF9AE}" pid="8" name="PresentationFormat">
    <vt:lpwstr>On-screen Show (16:9)</vt:lpwstr>
  </property>
  <property fmtid="{D5CDD505-2E9C-101B-9397-08002B2CF9AE}" pid="9" name="ScaleCrop">
    <vt:bool>0</vt:bool>
  </property>
  <property fmtid="{D5CDD505-2E9C-101B-9397-08002B2CF9AE}" pid="10" name="ShareDoc">
    <vt:bool>0</vt:bool>
  </property>
  <property fmtid="{D5CDD505-2E9C-101B-9397-08002B2CF9AE}" pid="11" name="Slides">
    <vt:i4>21</vt:i4>
  </property>
</Properties>
</file>